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8" r:id="rId3"/>
  </p:sldIdLst>
  <p:sldSz cx="7559675" cy="10691813"/>
  <p:notesSz cx="6735763" cy="9866313"/>
  <p:defaultTextStyle>
    <a:defPPr>
      <a:defRPr lang="ja-JP"/>
    </a:defPPr>
    <a:lvl1pPr marL="0" algn="l" defTabSz="995478" rtl="0" eaLnBrk="1" latinLnBrk="0" hangingPunct="1">
      <a:defRPr kumimoji="1" sz="1960" kern="1200">
        <a:solidFill>
          <a:schemeClr val="tx1"/>
        </a:solidFill>
        <a:latin typeface="+mn-lt"/>
        <a:ea typeface="+mn-ea"/>
        <a:cs typeface="+mn-cs"/>
      </a:defRPr>
    </a:lvl1pPr>
    <a:lvl2pPr marL="497739" algn="l" defTabSz="995478" rtl="0" eaLnBrk="1" latinLnBrk="0" hangingPunct="1">
      <a:defRPr kumimoji="1" sz="1960" kern="1200">
        <a:solidFill>
          <a:schemeClr val="tx1"/>
        </a:solidFill>
        <a:latin typeface="+mn-lt"/>
        <a:ea typeface="+mn-ea"/>
        <a:cs typeface="+mn-cs"/>
      </a:defRPr>
    </a:lvl2pPr>
    <a:lvl3pPr marL="995478" algn="l" defTabSz="995478" rtl="0" eaLnBrk="1" latinLnBrk="0" hangingPunct="1">
      <a:defRPr kumimoji="1" sz="1960" kern="1200">
        <a:solidFill>
          <a:schemeClr val="tx1"/>
        </a:solidFill>
        <a:latin typeface="+mn-lt"/>
        <a:ea typeface="+mn-ea"/>
        <a:cs typeface="+mn-cs"/>
      </a:defRPr>
    </a:lvl3pPr>
    <a:lvl4pPr marL="1493217" algn="l" defTabSz="995478" rtl="0" eaLnBrk="1" latinLnBrk="0" hangingPunct="1">
      <a:defRPr kumimoji="1" sz="1960" kern="1200">
        <a:solidFill>
          <a:schemeClr val="tx1"/>
        </a:solidFill>
        <a:latin typeface="+mn-lt"/>
        <a:ea typeface="+mn-ea"/>
        <a:cs typeface="+mn-cs"/>
      </a:defRPr>
    </a:lvl4pPr>
    <a:lvl5pPr marL="1990957" algn="l" defTabSz="995478" rtl="0" eaLnBrk="1" latinLnBrk="0" hangingPunct="1">
      <a:defRPr kumimoji="1" sz="1960" kern="1200">
        <a:solidFill>
          <a:schemeClr val="tx1"/>
        </a:solidFill>
        <a:latin typeface="+mn-lt"/>
        <a:ea typeface="+mn-ea"/>
        <a:cs typeface="+mn-cs"/>
      </a:defRPr>
    </a:lvl5pPr>
    <a:lvl6pPr marL="2488695" algn="l" defTabSz="995478" rtl="0" eaLnBrk="1" latinLnBrk="0" hangingPunct="1">
      <a:defRPr kumimoji="1" sz="1960" kern="1200">
        <a:solidFill>
          <a:schemeClr val="tx1"/>
        </a:solidFill>
        <a:latin typeface="+mn-lt"/>
        <a:ea typeface="+mn-ea"/>
        <a:cs typeface="+mn-cs"/>
      </a:defRPr>
    </a:lvl6pPr>
    <a:lvl7pPr marL="2986435" algn="l" defTabSz="995478" rtl="0" eaLnBrk="1" latinLnBrk="0" hangingPunct="1">
      <a:defRPr kumimoji="1" sz="1960" kern="1200">
        <a:solidFill>
          <a:schemeClr val="tx1"/>
        </a:solidFill>
        <a:latin typeface="+mn-lt"/>
        <a:ea typeface="+mn-ea"/>
        <a:cs typeface="+mn-cs"/>
      </a:defRPr>
    </a:lvl7pPr>
    <a:lvl8pPr marL="3484174" algn="l" defTabSz="995478" rtl="0" eaLnBrk="1" latinLnBrk="0" hangingPunct="1">
      <a:defRPr kumimoji="1" sz="1960" kern="1200">
        <a:solidFill>
          <a:schemeClr val="tx1"/>
        </a:solidFill>
        <a:latin typeface="+mn-lt"/>
        <a:ea typeface="+mn-ea"/>
        <a:cs typeface="+mn-cs"/>
      </a:defRPr>
    </a:lvl8pPr>
    <a:lvl9pPr marL="3981914" algn="l" defTabSz="995478"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3E25"/>
    <a:srgbClr val="FFFFFF"/>
    <a:srgbClr val="E23620"/>
    <a:srgbClr val="FF99CC"/>
    <a:srgbClr val="66FFFF"/>
    <a:srgbClr val="00CC99"/>
    <a:srgbClr val="FFFFCC"/>
    <a:srgbClr val="F34BCF"/>
    <a:srgbClr val="F789E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0" d="100"/>
          <a:sy n="80" d="100"/>
        </p:scale>
        <p:origin x="2910" y="114"/>
      </p:cViewPr>
      <p:guideLst>
        <p:guide orient="horz" pos="3368"/>
        <p:guide pos="2381"/>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813CFE21-94EA-46FB-B21C-4761FD7AF39D}" type="datetimeFigureOut">
              <a:rPr kumimoji="1" lang="ja-JP" altLang="en-US" smtClean="0"/>
              <a:t>2022/4/6</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AE2F1EE0-CC61-4BDE-899A-008F62D6384A}" type="slidenum">
              <a:rPr kumimoji="1" lang="ja-JP" altLang="en-US" smtClean="0"/>
              <a:t>‹#›</a:t>
            </a:fld>
            <a:endParaRPr kumimoji="1" lang="ja-JP" altLang="en-US"/>
          </a:p>
        </p:txBody>
      </p:sp>
    </p:spTree>
    <p:extLst>
      <p:ext uri="{BB962C8B-B14F-4D97-AF65-F5344CB8AC3E}">
        <p14:creationId xmlns:p14="http://schemas.microsoft.com/office/powerpoint/2010/main" val="1216618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705CA405-ACA0-468B-84AE-3168335205B8}" type="datetimeFigureOut">
              <a:rPr kumimoji="1" lang="ja-JP" altLang="en-US" smtClean="0"/>
              <a:t>2022/4/6</a:t>
            </a:fld>
            <a:endParaRPr kumimoji="1" lang="ja-JP" altLang="en-US"/>
          </a:p>
        </p:txBody>
      </p:sp>
      <p:sp>
        <p:nvSpPr>
          <p:cNvPr id="4" name="スライド イメージ プレースホルダー 3"/>
          <p:cNvSpPr>
            <a:spLocks noGrp="1" noRot="1" noChangeAspect="1"/>
          </p:cNvSpPr>
          <p:nvPr>
            <p:ph type="sldImg" idx="2"/>
          </p:nvPr>
        </p:nvSpPr>
        <p:spPr>
          <a:xfrm>
            <a:off x="2192338" y="1233488"/>
            <a:ext cx="235108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990DAC79-4D60-4556-8677-2C5516449F9D}" type="slidenum">
              <a:rPr kumimoji="1" lang="ja-JP" altLang="en-US" smtClean="0"/>
              <a:t>‹#›</a:t>
            </a:fld>
            <a:endParaRPr kumimoji="1" lang="ja-JP" altLang="en-US"/>
          </a:p>
        </p:txBody>
      </p:sp>
    </p:spTree>
    <p:extLst>
      <p:ext uri="{BB962C8B-B14F-4D97-AF65-F5344CB8AC3E}">
        <p14:creationId xmlns:p14="http://schemas.microsoft.com/office/powerpoint/2010/main" val="366854079"/>
      </p:ext>
    </p:extLst>
  </p:cSld>
  <p:clrMap bg1="lt1" tx1="dk1" bg2="lt2" tx2="dk2" accent1="accent1" accent2="accent2" accent3="accent3" accent4="accent4" accent5="accent5" accent6="accent6" hlink="hlink" folHlink="folHlink"/>
  <p:notesStyle>
    <a:lvl1pPr marL="0" algn="l" defTabSz="995478" rtl="0" eaLnBrk="1" latinLnBrk="0" hangingPunct="1">
      <a:defRPr kumimoji="1" sz="1306" kern="1200">
        <a:solidFill>
          <a:schemeClr val="tx1"/>
        </a:solidFill>
        <a:latin typeface="+mn-lt"/>
        <a:ea typeface="+mn-ea"/>
        <a:cs typeface="+mn-cs"/>
      </a:defRPr>
    </a:lvl1pPr>
    <a:lvl2pPr marL="497739" algn="l" defTabSz="995478" rtl="0" eaLnBrk="1" latinLnBrk="0" hangingPunct="1">
      <a:defRPr kumimoji="1" sz="1306" kern="1200">
        <a:solidFill>
          <a:schemeClr val="tx1"/>
        </a:solidFill>
        <a:latin typeface="+mn-lt"/>
        <a:ea typeface="+mn-ea"/>
        <a:cs typeface="+mn-cs"/>
      </a:defRPr>
    </a:lvl2pPr>
    <a:lvl3pPr marL="995478" algn="l" defTabSz="995478" rtl="0" eaLnBrk="1" latinLnBrk="0" hangingPunct="1">
      <a:defRPr kumimoji="1" sz="1306" kern="1200">
        <a:solidFill>
          <a:schemeClr val="tx1"/>
        </a:solidFill>
        <a:latin typeface="+mn-lt"/>
        <a:ea typeface="+mn-ea"/>
        <a:cs typeface="+mn-cs"/>
      </a:defRPr>
    </a:lvl3pPr>
    <a:lvl4pPr marL="1493217" algn="l" defTabSz="995478" rtl="0" eaLnBrk="1" latinLnBrk="0" hangingPunct="1">
      <a:defRPr kumimoji="1" sz="1306" kern="1200">
        <a:solidFill>
          <a:schemeClr val="tx1"/>
        </a:solidFill>
        <a:latin typeface="+mn-lt"/>
        <a:ea typeface="+mn-ea"/>
        <a:cs typeface="+mn-cs"/>
      </a:defRPr>
    </a:lvl4pPr>
    <a:lvl5pPr marL="1990957" algn="l" defTabSz="995478" rtl="0" eaLnBrk="1" latinLnBrk="0" hangingPunct="1">
      <a:defRPr kumimoji="1" sz="1306" kern="1200">
        <a:solidFill>
          <a:schemeClr val="tx1"/>
        </a:solidFill>
        <a:latin typeface="+mn-lt"/>
        <a:ea typeface="+mn-ea"/>
        <a:cs typeface="+mn-cs"/>
      </a:defRPr>
    </a:lvl5pPr>
    <a:lvl6pPr marL="2488695" algn="l" defTabSz="995478" rtl="0" eaLnBrk="1" latinLnBrk="0" hangingPunct="1">
      <a:defRPr kumimoji="1" sz="1306" kern="1200">
        <a:solidFill>
          <a:schemeClr val="tx1"/>
        </a:solidFill>
        <a:latin typeface="+mn-lt"/>
        <a:ea typeface="+mn-ea"/>
        <a:cs typeface="+mn-cs"/>
      </a:defRPr>
    </a:lvl6pPr>
    <a:lvl7pPr marL="2986435" algn="l" defTabSz="995478" rtl="0" eaLnBrk="1" latinLnBrk="0" hangingPunct="1">
      <a:defRPr kumimoji="1" sz="1306" kern="1200">
        <a:solidFill>
          <a:schemeClr val="tx1"/>
        </a:solidFill>
        <a:latin typeface="+mn-lt"/>
        <a:ea typeface="+mn-ea"/>
        <a:cs typeface="+mn-cs"/>
      </a:defRPr>
    </a:lvl7pPr>
    <a:lvl8pPr marL="3484174" algn="l" defTabSz="995478" rtl="0" eaLnBrk="1" latinLnBrk="0" hangingPunct="1">
      <a:defRPr kumimoji="1" sz="1306" kern="1200">
        <a:solidFill>
          <a:schemeClr val="tx1"/>
        </a:solidFill>
        <a:latin typeface="+mn-lt"/>
        <a:ea typeface="+mn-ea"/>
        <a:cs typeface="+mn-cs"/>
      </a:defRPr>
    </a:lvl8pPr>
    <a:lvl9pPr marL="3981914" algn="l" defTabSz="995478"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192338" y="1233488"/>
            <a:ext cx="2351087" cy="33289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90DAC79-4D60-4556-8677-2C5516449F9D}" type="slidenum">
              <a:rPr kumimoji="1" lang="ja-JP" altLang="en-US" smtClean="0"/>
              <a:t>1</a:t>
            </a:fld>
            <a:endParaRPr kumimoji="1" lang="ja-JP" altLang="en-US"/>
          </a:p>
        </p:txBody>
      </p:sp>
    </p:spTree>
    <p:extLst>
      <p:ext uri="{BB962C8B-B14F-4D97-AF65-F5344CB8AC3E}">
        <p14:creationId xmlns:p14="http://schemas.microsoft.com/office/powerpoint/2010/main" val="51142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976" y="3321396"/>
            <a:ext cx="6425724" cy="2291809"/>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3951" y="6058694"/>
            <a:ext cx="5291773" cy="2732352"/>
          </a:xfrm>
        </p:spPr>
        <p:txBody>
          <a:bodyPr/>
          <a:lstStyle>
            <a:lvl1pPr marL="0" indent="0" algn="ctr">
              <a:buNone/>
              <a:defRPr>
                <a:solidFill>
                  <a:schemeClr val="tx1">
                    <a:tint val="75000"/>
                  </a:schemeClr>
                </a:solidFill>
              </a:defRPr>
            </a:lvl1pPr>
            <a:lvl2pPr marL="493456" indent="0" algn="ctr">
              <a:buNone/>
              <a:defRPr>
                <a:solidFill>
                  <a:schemeClr val="tx1">
                    <a:tint val="75000"/>
                  </a:schemeClr>
                </a:solidFill>
              </a:defRPr>
            </a:lvl2pPr>
            <a:lvl3pPr marL="986912" indent="0" algn="ctr">
              <a:buNone/>
              <a:defRPr>
                <a:solidFill>
                  <a:schemeClr val="tx1">
                    <a:tint val="75000"/>
                  </a:schemeClr>
                </a:solidFill>
              </a:defRPr>
            </a:lvl3pPr>
            <a:lvl4pPr marL="1480368" indent="0" algn="ctr">
              <a:buNone/>
              <a:defRPr>
                <a:solidFill>
                  <a:schemeClr val="tx1">
                    <a:tint val="75000"/>
                  </a:schemeClr>
                </a:solidFill>
              </a:defRPr>
            </a:lvl4pPr>
            <a:lvl5pPr marL="1973824" indent="0" algn="ctr">
              <a:buNone/>
              <a:defRPr>
                <a:solidFill>
                  <a:schemeClr val="tx1">
                    <a:tint val="75000"/>
                  </a:schemeClr>
                </a:solidFill>
              </a:defRPr>
            </a:lvl5pPr>
            <a:lvl6pPr marL="2467280" indent="0" algn="ctr">
              <a:buNone/>
              <a:defRPr>
                <a:solidFill>
                  <a:schemeClr val="tx1">
                    <a:tint val="75000"/>
                  </a:schemeClr>
                </a:solidFill>
              </a:defRPr>
            </a:lvl6pPr>
            <a:lvl7pPr marL="2960736" indent="0" algn="ctr">
              <a:buNone/>
              <a:defRPr>
                <a:solidFill>
                  <a:schemeClr val="tx1">
                    <a:tint val="75000"/>
                  </a:schemeClr>
                </a:solidFill>
              </a:defRPr>
            </a:lvl7pPr>
            <a:lvl8pPr marL="3454192" indent="0" algn="ctr">
              <a:buNone/>
              <a:defRPr>
                <a:solidFill>
                  <a:schemeClr val="tx1">
                    <a:tint val="75000"/>
                  </a:schemeClr>
                </a:solidFill>
              </a:defRPr>
            </a:lvl8pPr>
            <a:lvl9pPr marL="3947648"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18C2A51-B23D-460B-87E5-98A4514A176E}" type="datetimeFigureOut">
              <a:rPr kumimoji="1" lang="ja-JP" altLang="en-US" smtClean="0"/>
              <a:t>2022/4/6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FB49DAC-B97D-4FAF-BFAC-D024961D5DF7}" type="slidenum">
              <a:rPr kumimoji="1" lang="ja-JP" altLang="en-US" smtClean="0"/>
              <a:t>‹#›</a:t>
            </a:fld>
            <a:endParaRPr kumimoji="1" lang="ja-JP" altLang="en-US"/>
          </a:p>
        </p:txBody>
      </p:sp>
    </p:spTree>
    <p:extLst>
      <p:ext uri="{BB962C8B-B14F-4D97-AF65-F5344CB8AC3E}">
        <p14:creationId xmlns:p14="http://schemas.microsoft.com/office/powerpoint/2010/main" val="173526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18C2A51-B23D-460B-87E5-98A4514A176E}" type="datetimeFigureOut">
              <a:rPr kumimoji="1" lang="ja-JP" altLang="en-US" smtClean="0"/>
              <a:t>2022/4/6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FB49DAC-B97D-4FAF-BFAC-D024961D5DF7}" type="slidenum">
              <a:rPr kumimoji="1" lang="ja-JP" altLang="en-US" smtClean="0"/>
              <a:t>‹#›</a:t>
            </a:fld>
            <a:endParaRPr kumimoji="1" lang="ja-JP" altLang="en-US"/>
          </a:p>
        </p:txBody>
      </p:sp>
    </p:spTree>
    <p:extLst>
      <p:ext uri="{BB962C8B-B14F-4D97-AF65-F5344CB8AC3E}">
        <p14:creationId xmlns:p14="http://schemas.microsoft.com/office/powerpoint/2010/main" val="239854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0573" y="571718"/>
            <a:ext cx="1275696" cy="1216193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83491" y="571718"/>
            <a:ext cx="3701091" cy="1216193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18C2A51-B23D-460B-87E5-98A4514A176E}" type="datetimeFigureOut">
              <a:rPr kumimoji="1" lang="ja-JP" altLang="en-US" smtClean="0"/>
              <a:t>2022/4/6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FB49DAC-B97D-4FAF-BFAC-D024961D5DF7}" type="slidenum">
              <a:rPr kumimoji="1" lang="ja-JP" altLang="en-US" smtClean="0"/>
              <a:t>‹#›</a:t>
            </a:fld>
            <a:endParaRPr kumimoji="1" lang="ja-JP" altLang="en-US"/>
          </a:p>
        </p:txBody>
      </p:sp>
    </p:spTree>
    <p:extLst>
      <p:ext uri="{BB962C8B-B14F-4D97-AF65-F5344CB8AC3E}">
        <p14:creationId xmlns:p14="http://schemas.microsoft.com/office/powerpoint/2010/main" val="2545619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18C2A51-B23D-460B-87E5-98A4514A176E}" type="datetimeFigureOut">
              <a:rPr kumimoji="1" lang="ja-JP" altLang="en-US" smtClean="0"/>
              <a:t>2022/4/6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FB49DAC-B97D-4FAF-BFAC-D024961D5DF7}" type="slidenum">
              <a:rPr kumimoji="1" lang="ja-JP" altLang="en-US" smtClean="0"/>
              <a:t>‹#›</a:t>
            </a:fld>
            <a:endParaRPr kumimoji="1" lang="ja-JP" altLang="en-US"/>
          </a:p>
        </p:txBody>
      </p:sp>
    </p:spTree>
    <p:extLst>
      <p:ext uri="{BB962C8B-B14F-4D97-AF65-F5344CB8AC3E}">
        <p14:creationId xmlns:p14="http://schemas.microsoft.com/office/powerpoint/2010/main" val="332075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2" y="6870481"/>
            <a:ext cx="6425724" cy="2123513"/>
          </a:xfrm>
        </p:spPr>
        <p:txBody>
          <a:bodyPr anchor="t"/>
          <a:lstStyle>
            <a:lvl1pPr algn="l">
              <a:defRPr sz="4317"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162" y="4531648"/>
            <a:ext cx="6425724" cy="2338832"/>
          </a:xfrm>
        </p:spPr>
        <p:txBody>
          <a:bodyPr anchor="b"/>
          <a:lstStyle>
            <a:lvl1pPr marL="0" indent="0">
              <a:buNone/>
              <a:defRPr sz="2159">
                <a:solidFill>
                  <a:schemeClr val="tx1">
                    <a:tint val="75000"/>
                  </a:schemeClr>
                </a:solidFill>
              </a:defRPr>
            </a:lvl1pPr>
            <a:lvl2pPr marL="493456" indent="0">
              <a:buNone/>
              <a:defRPr sz="1943">
                <a:solidFill>
                  <a:schemeClr val="tx1">
                    <a:tint val="75000"/>
                  </a:schemeClr>
                </a:solidFill>
              </a:defRPr>
            </a:lvl2pPr>
            <a:lvl3pPr marL="986912" indent="0">
              <a:buNone/>
              <a:defRPr sz="1727">
                <a:solidFill>
                  <a:schemeClr val="tx1">
                    <a:tint val="75000"/>
                  </a:schemeClr>
                </a:solidFill>
              </a:defRPr>
            </a:lvl3pPr>
            <a:lvl4pPr marL="1480368" indent="0">
              <a:buNone/>
              <a:defRPr sz="1511">
                <a:solidFill>
                  <a:schemeClr val="tx1">
                    <a:tint val="75000"/>
                  </a:schemeClr>
                </a:solidFill>
              </a:defRPr>
            </a:lvl4pPr>
            <a:lvl5pPr marL="1973824" indent="0">
              <a:buNone/>
              <a:defRPr sz="1511">
                <a:solidFill>
                  <a:schemeClr val="tx1">
                    <a:tint val="75000"/>
                  </a:schemeClr>
                </a:solidFill>
              </a:defRPr>
            </a:lvl5pPr>
            <a:lvl6pPr marL="2467280" indent="0">
              <a:buNone/>
              <a:defRPr sz="1511">
                <a:solidFill>
                  <a:schemeClr val="tx1">
                    <a:tint val="75000"/>
                  </a:schemeClr>
                </a:solidFill>
              </a:defRPr>
            </a:lvl6pPr>
            <a:lvl7pPr marL="2960736" indent="0">
              <a:buNone/>
              <a:defRPr sz="1511">
                <a:solidFill>
                  <a:schemeClr val="tx1">
                    <a:tint val="75000"/>
                  </a:schemeClr>
                </a:solidFill>
              </a:defRPr>
            </a:lvl7pPr>
            <a:lvl8pPr marL="3454192" indent="0">
              <a:buNone/>
              <a:defRPr sz="1511">
                <a:solidFill>
                  <a:schemeClr val="tx1">
                    <a:tint val="75000"/>
                  </a:schemeClr>
                </a:solidFill>
              </a:defRPr>
            </a:lvl8pPr>
            <a:lvl9pPr marL="3947648" indent="0">
              <a:buNone/>
              <a:defRPr sz="1511">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18C2A51-B23D-460B-87E5-98A4514A176E}" type="datetimeFigureOut">
              <a:rPr kumimoji="1" lang="ja-JP" altLang="en-US" smtClean="0"/>
              <a:t>2022/4/6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FB49DAC-B97D-4FAF-BFAC-D024961D5DF7}" type="slidenum">
              <a:rPr kumimoji="1" lang="ja-JP" altLang="en-US" smtClean="0"/>
              <a:t>‹#›</a:t>
            </a:fld>
            <a:endParaRPr kumimoji="1" lang="ja-JP" altLang="en-US"/>
          </a:p>
        </p:txBody>
      </p:sp>
    </p:spTree>
    <p:extLst>
      <p:ext uri="{BB962C8B-B14F-4D97-AF65-F5344CB8AC3E}">
        <p14:creationId xmlns:p14="http://schemas.microsoft.com/office/powerpoint/2010/main" val="23163238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83491" y="3326344"/>
            <a:ext cx="2488393" cy="9407311"/>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897878" y="3326344"/>
            <a:ext cx="2488393" cy="9407311"/>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18C2A51-B23D-460B-87E5-98A4514A176E}" type="datetimeFigureOut">
              <a:rPr kumimoji="1" lang="ja-JP" altLang="en-US" smtClean="0"/>
              <a:t>2022/4/6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FB49DAC-B97D-4FAF-BFAC-D024961D5DF7}" type="slidenum">
              <a:rPr kumimoji="1" lang="ja-JP" altLang="en-US" smtClean="0"/>
              <a:t>‹#›</a:t>
            </a:fld>
            <a:endParaRPr kumimoji="1" lang="ja-JP" altLang="en-US"/>
          </a:p>
        </p:txBody>
      </p:sp>
    </p:spTree>
    <p:extLst>
      <p:ext uri="{BB962C8B-B14F-4D97-AF65-F5344CB8AC3E}">
        <p14:creationId xmlns:p14="http://schemas.microsoft.com/office/powerpoint/2010/main" val="25327156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9"/>
            <a:ext cx="6803708" cy="1781969"/>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7986" y="2393285"/>
            <a:ext cx="3340169" cy="997407"/>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7986" y="3390691"/>
            <a:ext cx="3340169"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0213" y="2393285"/>
            <a:ext cx="3341481" cy="997407"/>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0213" y="3390691"/>
            <a:ext cx="3341481" cy="6160168"/>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18C2A51-B23D-460B-87E5-98A4514A176E}" type="datetimeFigureOut">
              <a:rPr kumimoji="1" lang="ja-JP" altLang="en-US" smtClean="0"/>
              <a:t>2022/4/6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FB49DAC-B97D-4FAF-BFAC-D024961D5DF7}" type="slidenum">
              <a:rPr kumimoji="1" lang="ja-JP" altLang="en-US" smtClean="0"/>
              <a:t>‹#›</a:t>
            </a:fld>
            <a:endParaRPr kumimoji="1" lang="ja-JP" altLang="en-US"/>
          </a:p>
        </p:txBody>
      </p:sp>
    </p:spTree>
    <p:extLst>
      <p:ext uri="{BB962C8B-B14F-4D97-AF65-F5344CB8AC3E}">
        <p14:creationId xmlns:p14="http://schemas.microsoft.com/office/powerpoint/2010/main" val="1601724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18C2A51-B23D-460B-87E5-98A4514A176E}" type="datetimeFigureOut">
              <a:rPr kumimoji="1" lang="ja-JP" altLang="en-US" smtClean="0"/>
              <a:t>2022/4/6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FB49DAC-B97D-4FAF-BFAC-D024961D5DF7}" type="slidenum">
              <a:rPr kumimoji="1" lang="ja-JP" altLang="en-US" smtClean="0"/>
              <a:t>‹#›</a:t>
            </a:fld>
            <a:endParaRPr kumimoji="1" lang="ja-JP" altLang="en-US"/>
          </a:p>
        </p:txBody>
      </p:sp>
    </p:spTree>
    <p:extLst>
      <p:ext uri="{BB962C8B-B14F-4D97-AF65-F5344CB8AC3E}">
        <p14:creationId xmlns:p14="http://schemas.microsoft.com/office/powerpoint/2010/main" val="3825106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18C2A51-B23D-460B-87E5-98A4514A176E}" type="datetimeFigureOut">
              <a:rPr kumimoji="1" lang="ja-JP" altLang="en-US" smtClean="0"/>
              <a:t>2022/4/6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FB49DAC-B97D-4FAF-BFAC-D024961D5DF7}" type="slidenum">
              <a:rPr kumimoji="1" lang="ja-JP" altLang="en-US" smtClean="0"/>
              <a:t>‹#›</a:t>
            </a:fld>
            <a:endParaRPr kumimoji="1" lang="ja-JP" altLang="en-US"/>
          </a:p>
        </p:txBody>
      </p:sp>
    </p:spTree>
    <p:extLst>
      <p:ext uri="{BB962C8B-B14F-4D97-AF65-F5344CB8AC3E}">
        <p14:creationId xmlns:p14="http://schemas.microsoft.com/office/powerpoint/2010/main" val="2304819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7" y="425694"/>
            <a:ext cx="2487081" cy="1811669"/>
          </a:xfrm>
        </p:spPr>
        <p:txBody>
          <a:bodyPr anchor="b"/>
          <a:lstStyle>
            <a:lvl1pPr algn="l">
              <a:defRPr sz="2159"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5625" y="425694"/>
            <a:ext cx="4226069" cy="9125167"/>
          </a:xfrm>
        </p:spPr>
        <p:txBody>
          <a:bodyPr/>
          <a:lstStyle>
            <a:lvl1pPr>
              <a:defRPr sz="3454"/>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7987" y="2237362"/>
            <a:ext cx="2487081" cy="7313498"/>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18C2A51-B23D-460B-87E5-98A4514A176E}" type="datetimeFigureOut">
              <a:rPr kumimoji="1" lang="ja-JP" altLang="en-US" smtClean="0"/>
              <a:t>2022/4/6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FB49DAC-B97D-4FAF-BFAC-D024961D5DF7}" type="slidenum">
              <a:rPr kumimoji="1" lang="ja-JP" altLang="en-US" smtClean="0"/>
              <a:t>‹#›</a:t>
            </a:fld>
            <a:endParaRPr kumimoji="1" lang="ja-JP" altLang="en-US"/>
          </a:p>
        </p:txBody>
      </p:sp>
    </p:spTree>
    <p:extLst>
      <p:ext uri="{BB962C8B-B14F-4D97-AF65-F5344CB8AC3E}">
        <p14:creationId xmlns:p14="http://schemas.microsoft.com/office/powerpoint/2010/main" val="36285098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70"/>
            <a:ext cx="4535805" cy="883561"/>
          </a:xfrm>
        </p:spPr>
        <p:txBody>
          <a:bodyPr anchor="b"/>
          <a:lstStyle>
            <a:lvl1pPr algn="l">
              <a:defRPr sz="2159"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1749" y="955333"/>
            <a:ext cx="4535805" cy="6415088"/>
          </a:xfrm>
        </p:spPr>
        <p:txBody>
          <a:bodyPr/>
          <a:lstStyle>
            <a:lvl1pPr marL="0" indent="0">
              <a:buNone/>
              <a:defRPr sz="3454"/>
            </a:lvl1pPr>
            <a:lvl2pPr marL="493456" indent="0">
              <a:buNone/>
              <a:defRPr sz="3022"/>
            </a:lvl2pPr>
            <a:lvl3pPr marL="986912" indent="0">
              <a:buNone/>
              <a:defRPr sz="2590"/>
            </a:lvl3pPr>
            <a:lvl4pPr marL="1480368" indent="0">
              <a:buNone/>
              <a:defRPr sz="2159"/>
            </a:lvl4pPr>
            <a:lvl5pPr marL="1973824" indent="0">
              <a:buNone/>
              <a:defRPr sz="2159"/>
            </a:lvl5pPr>
            <a:lvl6pPr marL="2467280" indent="0">
              <a:buNone/>
              <a:defRPr sz="2159"/>
            </a:lvl6pPr>
            <a:lvl7pPr marL="2960736" indent="0">
              <a:buNone/>
              <a:defRPr sz="2159"/>
            </a:lvl7pPr>
            <a:lvl8pPr marL="3454192" indent="0">
              <a:buNone/>
              <a:defRPr sz="2159"/>
            </a:lvl8pPr>
            <a:lvl9pPr marL="3947648" indent="0">
              <a:buNone/>
              <a:defRPr sz="2159"/>
            </a:lvl9pPr>
          </a:lstStyle>
          <a:p>
            <a:endParaRPr kumimoji="1" lang="ja-JP" altLang="en-US"/>
          </a:p>
        </p:txBody>
      </p:sp>
      <p:sp>
        <p:nvSpPr>
          <p:cNvPr id="4" name="テキスト プレースホルダー 3"/>
          <p:cNvSpPr>
            <a:spLocks noGrp="1"/>
          </p:cNvSpPr>
          <p:nvPr>
            <p:ph type="body" sz="half" idx="2"/>
          </p:nvPr>
        </p:nvSpPr>
        <p:spPr>
          <a:xfrm>
            <a:off x="1481749" y="8367831"/>
            <a:ext cx="4535805" cy="1254802"/>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18C2A51-B23D-460B-87E5-98A4514A176E}" type="datetimeFigureOut">
              <a:rPr kumimoji="1" lang="ja-JP" altLang="en-US" smtClean="0"/>
              <a:t>2022/4/6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FB49DAC-B97D-4FAF-BFAC-D024961D5DF7}" type="slidenum">
              <a:rPr kumimoji="1" lang="ja-JP" altLang="en-US" smtClean="0"/>
              <a:t>‹#›</a:t>
            </a:fld>
            <a:endParaRPr kumimoji="1" lang="ja-JP" altLang="en-US"/>
          </a:p>
        </p:txBody>
      </p:sp>
    </p:spTree>
    <p:extLst>
      <p:ext uri="{BB962C8B-B14F-4D97-AF65-F5344CB8AC3E}">
        <p14:creationId xmlns:p14="http://schemas.microsoft.com/office/powerpoint/2010/main" val="2511318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5000"/>
            <a:lum/>
          </a:blip>
          <a:srcRect/>
          <a:tile tx="0" ty="0" sx="100000" sy="100000" flip="none" algn="tl"/>
        </a:blip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7984" y="428169"/>
            <a:ext cx="6803708" cy="1781969"/>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7984" y="2494759"/>
            <a:ext cx="6803708" cy="70561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7984" y="9909728"/>
            <a:ext cx="1763924" cy="569239"/>
          </a:xfrm>
          <a:prstGeom prst="rect">
            <a:avLst/>
          </a:prstGeom>
        </p:spPr>
        <p:txBody>
          <a:bodyPr vert="horz" lIns="91440" tIns="45720" rIns="91440" bIns="45720" rtlCol="0" anchor="ctr"/>
          <a:lstStyle>
            <a:lvl1pPr algn="l">
              <a:defRPr sz="1295">
                <a:solidFill>
                  <a:schemeClr val="tx1">
                    <a:tint val="75000"/>
                  </a:schemeClr>
                </a:solidFill>
              </a:defRPr>
            </a:lvl1pPr>
          </a:lstStyle>
          <a:p>
            <a:fld id="{A18C2A51-B23D-460B-87E5-98A4514A176E}" type="datetimeFigureOut">
              <a:rPr kumimoji="1" lang="ja-JP" altLang="en-US" smtClean="0"/>
              <a:t>2022/4/6</a:t>
            </a:fld>
            <a:endParaRPr kumimoji="1" lang="ja-JP" altLang="en-US"/>
          </a:p>
        </p:txBody>
      </p:sp>
      <p:sp>
        <p:nvSpPr>
          <p:cNvPr id="5" name="フッター プレースホルダー 4"/>
          <p:cNvSpPr>
            <a:spLocks noGrp="1"/>
          </p:cNvSpPr>
          <p:nvPr>
            <p:ph type="ftr" sz="quarter" idx="3"/>
          </p:nvPr>
        </p:nvSpPr>
        <p:spPr>
          <a:xfrm>
            <a:off x="2582889" y="9909728"/>
            <a:ext cx="2393897" cy="569239"/>
          </a:xfrm>
          <a:prstGeom prst="rect">
            <a:avLst/>
          </a:prstGeom>
        </p:spPr>
        <p:txBody>
          <a:bodyPr vert="horz" lIns="91440" tIns="45720" rIns="91440" bIns="45720" rtlCol="0" anchor="ctr"/>
          <a:lstStyle>
            <a:lvl1pPr algn="ctr">
              <a:defRPr sz="1295">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7767" y="9909728"/>
            <a:ext cx="1763924" cy="569239"/>
          </a:xfrm>
          <a:prstGeom prst="rect">
            <a:avLst/>
          </a:prstGeom>
        </p:spPr>
        <p:txBody>
          <a:bodyPr vert="horz" lIns="91440" tIns="45720" rIns="91440" bIns="45720" rtlCol="0" anchor="ctr"/>
          <a:lstStyle>
            <a:lvl1pPr algn="r">
              <a:defRPr sz="1295">
                <a:solidFill>
                  <a:schemeClr val="tx1">
                    <a:tint val="75000"/>
                  </a:schemeClr>
                </a:solidFill>
              </a:defRPr>
            </a:lvl1pPr>
          </a:lstStyle>
          <a:p>
            <a:fld id="{0FB49DAC-B97D-4FAF-BFAC-D024961D5DF7}" type="slidenum">
              <a:rPr kumimoji="1" lang="ja-JP" altLang="en-US" smtClean="0"/>
              <a:t>‹#›</a:t>
            </a:fld>
            <a:endParaRPr kumimoji="1" lang="ja-JP" altLang="en-US"/>
          </a:p>
        </p:txBody>
      </p:sp>
    </p:spTree>
    <p:extLst>
      <p:ext uri="{BB962C8B-B14F-4D97-AF65-F5344CB8AC3E}">
        <p14:creationId xmlns:p14="http://schemas.microsoft.com/office/powerpoint/2010/main" val="21451243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86912" rtl="0" eaLnBrk="1" latinLnBrk="0" hangingPunct="1">
        <a:spcBef>
          <a:spcPct val="0"/>
        </a:spcBef>
        <a:buNone/>
        <a:defRPr kumimoji="1" sz="4749" kern="1200">
          <a:solidFill>
            <a:schemeClr val="tx1"/>
          </a:solidFill>
          <a:latin typeface="+mj-lt"/>
          <a:ea typeface="+mj-ea"/>
          <a:cs typeface="+mj-cs"/>
        </a:defRPr>
      </a:lvl1pPr>
    </p:titleStyle>
    <p:bodyStyle>
      <a:lvl1pPr marL="370092" indent="-370092" algn="l" defTabSz="986912" rtl="0" eaLnBrk="1" latinLnBrk="0" hangingPunct="1">
        <a:spcBef>
          <a:spcPct val="20000"/>
        </a:spcBef>
        <a:buFont typeface="Arial" panose="020B0604020202020204" pitchFamily="34" charset="0"/>
        <a:buChar char="•"/>
        <a:defRPr kumimoji="1" sz="3454" kern="1200">
          <a:solidFill>
            <a:schemeClr val="tx1"/>
          </a:solidFill>
          <a:latin typeface="+mn-lt"/>
          <a:ea typeface="+mn-ea"/>
          <a:cs typeface="+mn-cs"/>
        </a:defRPr>
      </a:lvl1pPr>
      <a:lvl2pPr marL="801866" indent="-308410" algn="l" defTabSz="986912" rtl="0" eaLnBrk="1" latinLnBrk="0" hangingPunct="1">
        <a:spcBef>
          <a:spcPct val="20000"/>
        </a:spcBef>
        <a:buFont typeface="Arial" panose="020B0604020202020204" pitchFamily="34" charset="0"/>
        <a:buChar char="–"/>
        <a:defRPr kumimoji="1" sz="3022" kern="1200">
          <a:solidFill>
            <a:schemeClr val="tx1"/>
          </a:solidFill>
          <a:latin typeface="+mn-lt"/>
          <a:ea typeface="+mn-ea"/>
          <a:cs typeface="+mn-cs"/>
        </a:defRPr>
      </a:lvl2pPr>
      <a:lvl3pPr marL="1233640" indent="-246728" algn="l" defTabSz="986912" rtl="0" eaLnBrk="1" latinLnBrk="0" hangingPunct="1">
        <a:spcBef>
          <a:spcPct val="20000"/>
        </a:spcBef>
        <a:buFont typeface="Arial" panose="020B0604020202020204" pitchFamily="34" charset="0"/>
        <a:buChar char="•"/>
        <a:defRPr kumimoji="1" sz="2590" kern="1200">
          <a:solidFill>
            <a:schemeClr val="tx1"/>
          </a:solidFill>
          <a:latin typeface="+mn-lt"/>
          <a:ea typeface="+mn-ea"/>
          <a:cs typeface="+mn-cs"/>
        </a:defRPr>
      </a:lvl3pPr>
      <a:lvl4pPr marL="1727096" indent="-246728" algn="l" defTabSz="986912" rtl="0" eaLnBrk="1" latinLnBrk="0" hangingPunct="1">
        <a:spcBef>
          <a:spcPct val="20000"/>
        </a:spcBef>
        <a:buFont typeface="Arial" panose="020B0604020202020204" pitchFamily="34" charset="0"/>
        <a:buChar char="–"/>
        <a:defRPr kumimoji="1" sz="2159" kern="1200">
          <a:solidFill>
            <a:schemeClr val="tx1"/>
          </a:solidFill>
          <a:latin typeface="+mn-lt"/>
          <a:ea typeface="+mn-ea"/>
          <a:cs typeface="+mn-cs"/>
        </a:defRPr>
      </a:lvl4pPr>
      <a:lvl5pPr marL="2220552" indent="-246728" algn="l" defTabSz="986912" rtl="0" eaLnBrk="1" latinLnBrk="0" hangingPunct="1">
        <a:spcBef>
          <a:spcPct val="20000"/>
        </a:spcBef>
        <a:buFont typeface="Arial" panose="020B0604020202020204" pitchFamily="34" charset="0"/>
        <a:buChar char="»"/>
        <a:defRPr kumimoji="1" sz="2159" kern="1200">
          <a:solidFill>
            <a:schemeClr val="tx1"/>
          </a:solidFill>
          <a:latin typeface="+mn-lt"/>
          <a:ea typeface="+mn-ea"/>
          <a:cs typeface="+mn-cs"/>
        </a:defRPr>
      </a:lvl5pPr>
      <a:lvl6pPr marL="2714008" indent="-246728" algn="l" defTabSz="986912" rtl="0" eaLnBrk="1" latinLnBrk="0" hangingPunct="1">
        <a:spcBef>
          <a:spcPct val="20000"/>
        </a:spcBef>
        <a:buFont typeface="Arial" panose="020B0604020202020204" pitchFamily="34" charset="0"/>
        <a:buChar char="•"/>
        <a:defRPr kumimoji="1" sz="2159" kern="1200">
          <a:solidFill>
            <a:schemeClr val="tx1"/>
          </a:solidFill>
          <a:latin typeface="+mn-lt"/>
          <a:ea typeface="+mn-ea"/>
          <a:cs typeface="+mn-cs"/>
        </a:defRPr>
      </a:lvl6pPr>
      <a:lvl7pPr marL="3207464" indent="-246728" algn="l" defTabSz="986912" rtl="0" eaLnBrk="1" latinLnBrk="0" hangingPunct="1">
        <a:spcBef>
          <a:spcPct val="20000"/>
        </a:spcBef>
        <a:buFont typeface="Arial" panose="020B0604020202020204" pitchFamily="34" charset="0"/>
        <a:buChar char="•"/>
        <a:defRPr kumimoji="1" sz="2159" kern="1200">
          <a:solidFill>
            <a:schemeClr val="tx1"/>
          </a:solidFill>
          <a:latin typeface="+mn-lt"/>
          <a:ea typeface="+mn-ea"/>
          <a:cs typeface="+mn-cs"/>
        </a:defRPr>
      </a:lvl7pPr>
      <a:lvl8pPr marL="3700920" indent="-246728" algn="l" defTabSz="986912" rtl="0" eaLnBrk="1" latinLnBrk="0" hangingPunct="1">
        <a:spcBef>
          <a:spcPct val="20000"/>
        </a:spcBef>
        <a:buFont typeface="Arial" panose="020B0604020202020204" pitchFamily="34" charset="0"/>
        <a:buChar char="•"/>
        <a:defRPr kumimoji="1" sz="2159" kern="1200">
          <a:solidFill>
            <a:schemeClr val="tx1"/>
          </a:solidFill>
          <a:latin typeface="+mn-lt"/>
          <a:ea typeface="+mn-ea"/>
          <a:cs typeface="+mn-cs"/>
        </a:defRPr>
      </a:lvl8pPr>
      <a:lvl9pPr marL="4194376" indent="-246728" algn="l" defTabSz="986912" rtl="0" eaLnBrk="1" latinLnBrk="0" hangingPunct="1">
        <a:spcBef>
          <a:spcPct val="20000"/>
        </a:spcBef>
        <a:buFont typeface="Arial" panose="020B0604020202020204" pitchFamily="34" charset="0"/>
        <a:buChar char="•"/>
        <a:defRPr kumimoji="1" sz="2159" kern="1200">
          <a:solidFill>
            <a:schemeClr val="tx1"/>
          </a:solidFill>
          <a:latin typeface="+mn-lt"/>
          <a:ea typeface="+mn-ea"/>
          <a:cs typeface="+mn-cs"/>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microsoft.com/office/2007/relationships/hdphoto" Target="../media/hdphoto1.wdp"/><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70">
          <a:fgClr>
            <a:schemeClr val="accent5">
              <a:lumMod val="40000"/>
              <a:lumOff val="60000"/>
            </a:schemeClr>
          </a:fgClr>
          <a:bgClr>
            <a:schemeClr val="bg1"/>
          </a:bgClr>
        </a:pattFill>
        <a:effectLst/>
      </p:bgPr>
    </p:bg>
    <p:spTree>
      <p:nvGrpSpPr>
        <p:cNvPr id="1" name=""/>
        <p:cNvGrpSpPr/>
        <p:nvPr/>
      </p:nvGrpSpPr>
      <p:grpSpPr>
        <a:xfrm>
          <a:off x="0" y="0"/>
          <a:ext cx="0" cy="0"/>
          <a:chOff x="0" y="0"/>
          <a:chExt cx="0" cy="0"/>
        </a:xfrm>
      </p:grpSpPr>
      <p:sp>
        <p:nvSpPr>
          <p:cNvPr id="5" name="額縁 4"/>
          <p:cNvSpPr/>
          <p:nvPr/>
        </p:nvSpPr>
        <p:spPr>
          <a:xfrm rot="21307872">
            <a:off x="317517" y="558548"/>
            <a:ext cx="4393709" cy="2917099"/>
          </a:xfrm>
          <a:prstGeom prst="bevel">
            <a:avLst>
              <a:gd name="adj" fmla="val 3547"/>
            </a:avLst>
          </a:prstGeom>
          <a:blipFill>
            <a:blip r:embed="rId3"/>
            <a:tile tx="0" ty="0" sx="100000" sy="100000" flip="none" algn="tl"/>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5"/>
          </a:p>
        </p:txBody>
      </p:sp>
      <p:sp>
        <p:nvSpPr>
          <p:cNvPr id="9" name="テキスト ボックス 8"/>
          <p:cNvSpPr txBox="1"/>
          <p:nvPr/>
        </p:nvSpPr>
        <p:spPr>
          <a:xfrm>
            <a:off x="-32943" y="5192"/>
            <a:ext cx="3571170" cy="477478"/>
          </a:xfrm>
          <a:prstGeom prst="rect">
            <a:avLst/>
          </a:prstGeom>
          <a:noFill/>
        </p:spPr>
        <p:txBody>
          <a:bodyPr wrap="square" rtlCol="0">
            <a:noAutofit/>
          </a:bodyPr>
          <a:lstStyle/>
          <a:p>
            <a:pPr algn="ctr"/>
            <a:r>
              <a:rPr lang="ja-JP" altLang="en-US" sz="2159" dirty="0">
                <a:ln w="18415" cmpd="sng">
                  <a:noFill/>
                  <a:prstDash val="solid"/>
                </a:ln>
                <a:latin typeface="ＤＨＰ特太ゴシック体" panose="020B0500000000000000" pitchFamily="50" charset="-128"/>
                <a:ea typeface="ＤＨＰ特太ゴシック体" panose="020B0500000000000000" pitchFamily="50" charset="-128"/>
              </a:rPr>
              <a:t>民間教育訓練機関の皆様へ</a:t>
            </a:r>
          </a:p>
        </p:txBody>
      </p:sp>
      <p:sp>
        <p:nvSpPr>
          <p:cNvPr id="2" name="タイトル 1"/>
          <p:cNvSpPr>
            <a:spLocks noGrp="1"/>
          </p:cNvSpPr>
          <p:nvPr>
            <p:ph type="ctrTitle"/>
          </p:nvPr>
        </p:nvSpPr>
        <p:spPr>
          <a:xfrm rot="21300000">
            <a:off x="532242" y="689875"/>
            <a:ext cx="4048039" cy="2638429"/>
          </a:xfrm>
          <a:blipFill dpi="0" rotWithShape="1">
            <a:blip r:embed="rId4">
              <a:alphaModFix amt="70000"/>
            </a:blip>
            <a:srcRect/>
            <a:tile tx="0" ty="0" sx="100000" sy="100000" flip="none" algn="tl"/>
          </a:blipFill>
        </p:spPr>
        <p:txBody>
          <a:bodyPr anchor="t">
            <a:noAutofit/>
          </a:bodyPr>
          <a:lstStyle/>
          <a:p>
            <a:pPr algn="l"/>
            <a:r>
              <a:rPr lang="ja-JP" altLang="en-US" sz="3600" b="1" dirty="0">
                <a:ln w="19050">
                  <a:solidFill>
                    <a:schemeClr val="bg1"/>
                  </a:solidFill>
                  <a:prstDash val="solid"/>
                </a:ln>
                <a:solidFill>
                  <a:srgbClr val="00B0F0"/>
                </a:solidFill>
                <a:latin typeface="HGP創英角ｺﾞｼｯｸUB" panose="020B0900000000000000" pitchFamily="50" charset="-128"/>
                <a:ea typeface="HGP創英角ｺﾞｼｯｸUB" panose="020B0900000000000000" pitchFamily="50" charset="-128"/>
              </a:rPr>
              <a:t>求職者支援訓練の</a:t>
            </a:r>
            <a:r>
              <a:rPr lang="en-US" altLang="ja-JP" sz="3600" b="1" dirty="0">
                <a:ln w="19050">
                  <a:solidFill>
                    <a:schemeClr val="bg1"/>
                  </a:solidFill>
                  <a:prstDash val="solid"/>
                </a:ln>
                <a:solidFill>
                  <a:srgbClr val="00B0F0"/>
                </a:solidFill>
                <a:latin typeface="HGP創英角ｺﾞｼｯｸUB" panose="020B0900000000000000" pitchFamily="50" charset="-128"/>
                <a:ea typeface="HGP創英角ｺﾞｼｯｸUB" panose="020B0900000000000000" pitchFamily="50" charset="-128"/>
              </a:rPr>
              <a:t/>
            </a:r>
            <a:br>
              <a:rPr lang="en-US" altLang="ja-JP" sz="3600" b="1" dirty="0">
                <a:ln w="19050">
                  <a:solidFill>
                    <a:schemeClr val="bg1"/>
                  </a:solidFill>
                  <a:prstDash val="solid"/>
                </a:ln>
                <a:solidFill>
                  <a:srgbClr val="00B0F0"/>
                </a:solidFill>
                <a:latin typeface="HGP創英角ｺﾞｼｯｸUB" panose="020B0900000000000000" pitchFamily="50" charset="-128"/>
                <a:ea typeface="HGP創英角ｺﾞｼｯｸUB" panose="020B0900000000000000" pitchFamily="50" charset="-128"/>
              </a:rPr>
            </a:br>
            <a:r>
              <a:rPr lang="ja-JP" altLang="en-US" sz="3600" b="1" dirty="0">
                <a:ln w="19050">
                  <a:solidFill>
                    <a:schemeClr val="bg1"/>
                  </a:solidFill>
                  <a:prstDash val="solid"/>
                </a:ln>
                <a:solidFill>
                  <a:srgbClr val="00B0F0"/>
                </a:solidFill>
                <a:latin typeface="HGP創英角ｺﾞｼｯｸUB" panose="020B0900000000000000" pitchFamily="50" charset="-128"/>
                <a:ea typeface="HGP創英角ｺﾞｼｯｸUB" panose="020B0900000000000000" pitchFamily="50" charset="-128"/>
              </a:rPr>
              <a:t>認定基準が</a:t>
            </a:r>
            <a:r>
              <a:rPr lang="en-US" altLang="ja-JP" sz="3600" b="1" dirty="0">
                <a:ln w="19050">
                  <a:solidFill>
                    <a:schemeClr val="bg1"/>
                  </a:solidFill>
                  <a:prstDash val="solid"/>
                </a:ln>
                <a:solidFill>
                  <a:srgbClr val="00B0F0"/>
                </a:solidFill>
                <a:latin typeface="HGP創英角ｺﾞｼｯｸUB" panose="020B0900000000000000" pitchFamily="50" charset="-128"/>
                <a:ea typeface="HGP創英角ｺﾞｼｯｸUB" panose="020B0900000000000000" pitchFamily="50" charset="-128"/>
              </a:rPr>
              <a:t/>
            </a:r>
            <a:br>
              <a:rPr lang="en-US" altLang="ja-JP" sz="3600" b="1" dirty="0">
                <a:ln w="19050">
                  <a:solidFill>
                    <a:schemeClr val="bg1"/>
                  </a:solidFill>
                  <a:prstDash val="solid"/>
                </a:ln>
                <a:solidFill>
                  <a:srgbClr val="00B0F0"/>
                </a:solidFill>
                <a:latin typeface="HGP創英角ｺﾞｼｯｸUB" panose="020B0900000000000000" pitchFamily="50" charset="-128"/>
                <a:ea typeface="HGP創英角ｺﾞｼｯｸUB" panose="020B0900000000000000" pitchFamily="50" charset="-128"/>
              </a:rPr>
            </a:br>
            <a:r>
              <a:rPr lang="ja-JP" altLang="en-US" sz="6000" b="1" dirty="0">
                <a:ln w="19050">
                  <a:solidFill>
                    <a:srgbClr val="FFE967"/>
                  </a:solidFill>
                  <a:prstDash val="solid"/>
                </a:ln>
                <a:solidFill>
                  <a:srgbClr val="FF3300"/>
                </a:solidFill>
                <a:effectLst>
                  <a:glow rad="101600">
                    <a:srgbClr val="FFFF00">
                      <a:alpha val="60000"/>
                    </a:srgbClr>
                  </a:glow>
                  <a:outerShdw blurRad="50800" dist="38100" algn="l" rotWithShape="0">
                    <a:prstClr val="black">
                      <a:alpha val="40000"/>
                    </a:prstClr>
                  </a:outerShdw>
                </a:effectLst>
                <a:latin typeface="HGS創英角ﾎﾟｯﾌﾟ体" panose="040B0A00000000000000" pitchFamily="50" charset="-128"/>
                <a:ea typeface="HGS創英角ﾎﾟｯﾌﾟ体" panose="040B0A00000000000000" pitchFamily="50" charset="-128"/>
              </a:rPr>
              <a:t>一部緩和</a:t>
            </a:r>
            <a:r>
              <a:rPr lang="en-US" altLang="ja-JP" sz="3454" b="1" dirty="0">
                <a:ln w="19050">
                  <a:solidFill>
                    <a:srgbClr val="FFE967"/>
                  </a:solidFill>
                  <a:prstDash val="solid"/>
                </a:ln>
                <a:solidFill>
                  <a:srgbClr val="FF3300"/>
                </a:solidFill>
                <a:latin typeface="HGS創英角ｺﾞｼｯｸUB" panose="020B0900000000000000" pitchFamily="50" charset="-128"/>
                <a:ea typeface="HGS創英角ｺﾞｼｯｸUB" panose="020B0900000000000000" pitchFamily="50" charset="-128"/>
              </a:rPr>
              <a:t/>
            </a:r>
            <a:br>
              <a:rPr lang="en-US" altLang="ja-JP" sz="3454" b="1" dirty="0">
                <a:ln w="19050">
                  <a:solidFill>
                    <a:srgbClr val="FFE967"/>
                  </a:solidFill>
                  <a:prstDash val="solid"/>
                </a:ln>
                <a:solidFill>
                  <a:srgbClr val="FF3300"/>
                </a:solidFill>
                <a:latin typeface="HGS創英角ｺﾞｼｯｸUB" panose="020B0900000000000000" pitchFamily="50" charset="-128"/>
                <a:ea typeface="HGS創英角ｺﾞｼｯｸUB" panose="020B0900000000000000" pitchFamily="50" charset="-128"/>
              </a:rPr>
            </a:br>
            <a:r>
              <a:rPr lang="ja-JP" altLang="en-US" sz="3600" b="1" dirty="0">
                <a:ln w="19050">
                  <a:solidFill>
                    <a:schemeClr val="bg1"/>
                  </a:solidFill>
                  <a:prstDash val="solid"/>
                </a:ln>
                <a:solidFill>
                  <a:srgbClr val="00B0F0"/>
                </a:solidFill>
                <a:latin typeface="HGP創英角ｺﾞｼｯｸUB" panose="020B0900000000000000" pitchFamily="50" charset="-128"/>
                <a:ea typeface="HGP創英角ｺﾞｼｯｸUB" panose="020B0900000000000000" pitchFamily="50" charset="-128"/>
              </a:rPr>
              <a:t>されました</a:t>
            </a:r>
          </a:p>
        </p:txBody>
      </p:sp>
      <p:pic>
        <p:nvPicPr>
          <p:cNvPr id="31" name="図 3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54354" y="203563"/>
            <a:ext cx="1479669" cy="458114"/>
          </a:xfrm>
          <a:prstGeom prst="rect">
            <a:avLst/>
          </a:prstGeom>
        </p:spPr>
      </p:pic>
      <p:grpSp>
        <p:nvGrpSpPr>
          <p:cNvPr id="4" name="グループ化 3"/>
          <p:cNvGrpSpPr/>
          <p:nvPr/>
        </p:nvGrpSpPr>
        <p:grpSpPr>
          <a:xfrm>
            <a:off x="-129722" y="3247498"/>
            <a:ext cx="7869999" cy="6454000"/>
            <a:chOff x="-292396" y="3529570"/>
            <a:chExt cx="7291579" cy="4794766"/>
          </a:xfrm>
        </p:grpSpPr>
        <p:pic>
          <p:nvPicPr>
            <p:cNvPr id="3" name="図 2"/>
            <p:cNvPicPr>
              <a:picLocks noChangeAspect="1"/>
            </p:cNvPicPr>
            <p:nvPr/>
          </p:nvPicPr>
          <p:blipFill rotWithShape="1">
            <a:blip r:embed="rId6">
              <a:extLst>
                <a:ext uri="{28A0092B-C50C-407E-A947-70E740481C1C}">
                  <a14:useLocalDpi xmlns:a14="http://schemas.microsoft.com/office/drawing/2010/main" val="0"/>
                </a:ext>
              </a:extLst>
            </a:blip>
            <a:srcRect l="4173" r="4676" b="7673"/>
            <a:stretch/>
          </p:blipFill>
          <p:spPr>
            <a:xfrm>
              <a:off x="-111942" y="3536926"/>
              <a:ext cx="6943797" cy="4787410"/>
            </a:xfrm>
            <a:prstGeom prst="rect">
              <a:avLst/>
            </a:prstGeom>
          </p:spPr>
        </p:pic>
        <p:sp>
          <p:nvSpPr>
            <p:cNvPr id="36" name="テキスト ボックス 35"/>
            <p:cNvSpPr txBox="1"/>
            <p:nvPr/>
          </p:nvSpPr>
          <p:spPr>
            <a:xfrm>
              <a:off x="-292396" y="3529570"/>
              <a:ext cx="7291579" cy="4630287"/>
            </a:xfrm>
            <a:prstGeom prst="roundRect">
              <a:avLst/>
            </a:prstGeom>
            <a:noFill/>
            <a:effectLst/>
          </p:spPr>
          <p:txBody>
            <a:bodyPr wrap="square" rtlCol="0">
              <a:noAutofit/>
            </a:bodyPr>
            <a:lstStyle/>
            <a:p>
              <a:r>
                <a:rPr lang="ja-JP" altLang="en-US" sz="2200" b="1" dirty="0">
                  <a:solidFill>
                    <a:schemeClr val="bg1"/>
                  </a:solidFill>
                  <a:effectLst>
                    <a:glow rad="1016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緩和措置の</a:t>
              </a:r>
              <a:r>
                <a:rPr lang="ja-JP" altLang="en-US" sz="2200" b="1" dirty="0" smtClean="0">
                  <a:solidFill>
                    <a:schemeClr val="bg1"/>
                  </a:solidFill>
                  <a:effectLst>
                    <a:glow rad="1016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内容</a:t>
              </a:r>
              <a:r>
                <a:rPr lang="ja-JP" altLang="en-US" sz="1511" b="1" dirty="0" smtClean="0">
                  <a:solidFill>
                    <a:srgbClr val="FFFF00"/>
                  </a:solidFill>
                  <a:effectLst>
                    <a:glow rad="101600">
                      <a:schemeClr val="tx1">
                        <a:lumMod val="50000"/>
                        <a:lumOff val="50000"/>
                        <a:alpha val="60000"/>
                      </a:schemeClr>
                    </a:glow>
                  </a:effectLst>
                  <a:latin typeface="HG丸ｺﾞｼｯｸM-PRO" panose="020F0600000000000000" pitchFamily="50" charset="-128"/>
                  <a:ea typeface="HG丸ｺﾞｼｯｸM-PRO" panose="020F0600000000000000" pitchFamily="50" charset="-128"/>
                </a:rPr>
                <a:t> </a:t>
              </a:r>
              <a:endParaRPr lang="en-US" altLang="ja-JP" sz="1511" b="1" dirty="0" smtClean="0">
                <a:solidFill>
                  <a:srgbClr val="FFFF00"/>
                </a:solidFill>
                <a:effectLst>
                  <a:glow rad="101600">
                    <a:schemeClr val="tx1">
                      <a:lumMod val="50000"/>
                      <a:lumOff val="50000"/>
                      <a:alpha val="60000"/>
                    </a:schemeClr>
                  </a:glow>
                </a:effectLst>
                <a:latin typeface="HG丸ｺﾞｼｯｸM-PRO" panose="020F0600000000000000" pitchFamily="50" charset="-128"/>
                <a:ea typeface="HG丸ｺﾞｼｯｸM-PRO" panose="020F0600000000000000" pitchFamily="50" charset="-128"/>
              </a:endParaRPr>
            </a:p>
            <a:p>
              <a:endParaRPr lang="en-US" altLang="ja-JP" sz="300" b="1" dirty="0" smtClean="0">
                <a:solidFill>
                  <a:srgbClr val="FFFF00"/>
                </a:solidFill>
                <a:effectLst>
                  <a:glow rad="101600">
                    <a:schemeClr val="tx1">
                      <a:lumMod val="50000"/>
                      <a:lumOff val="50000"/>
                      <a:alpha val="60000"/>
                    </a:schemeClr>
                  </a:glow>
                </a:effectLst>
                <a:latin typeface="HG丸ｺﾞｼｯｸM-PRO" panose="020F0600000000000000" pitchFamily="50" charset="-128"/>
                <a:ea typeface="HG丸ｺﾞｼｯｸM-PRO" panose="020F0600000000000000" pitchFamily="50" charset="-128"/>
              </a:endParaRPr>
            </a:p>
            <a:p>
              <a:r>
                <a:rPr lang="ja-JP" altLang="en-US" sz="1511" b="1" dirty="0" smtClean="0">
                  <a:solidFill>
                    <a:srgbClr val="FFFF00"/>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 ①　</a:t>
              </a:r>
              <a:r>
                <a:rPr lang="ja-JP" altLang="en-US" sz="1520" b="1" dirty="0" smtClean="0">
                  <a:solidFill>
                    <a:srgbClr val="FFFF00"/>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実践コースで「短期・短時間特例訓練」の設定ができるようになりました</a:t>
              </a:r>
              <a:r>
                <a:rPr lang="ja-JP" altLang="en-US" sz="1511" b="1" dirty="0" smtClean="0">
                  <a:solidFill>
                    <a:srgbClr val="FFFF00"/>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a:t>
              </a:r>
              <a:endParaRPr lang="en-US" altLang="ja-JP" sz="1511" b="1" dirty="0" smtClean="0">
                <a:solidFill>
                  <a:srgbClr val="FFFF00"/>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endParaRPr>
            </a:p>
            <a:p>
              <a:r>
                <a:rPr lang="ja-JP" altLang="en-US" sz="1000" dirty="0" smtClean="0">
                  <a:solidFill>
                    <a:schemeClr val="bg1"/>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　　　（令和</a:t>
              </a:r>
              <a:r>
                <a:rPr lang="en-US" altLang="ja-JP" sz="1000" dirty="0" smtClean="0">
                  <a:solidFill>
                    <a:schemeClr val="bg1"/>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5</a:t>
              </a:r>
              <a:r>
                <a:rPr lang="ja-JP" altLang="en-US" sz="1000" dirty="0" smtClean="0">
                  <a:solidFill>
                    <a:schemeClr val="bg1"/>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年</a:t>
              </a:r>
              <a:r>
                <a:rPr lang="en-US" altLang="ja-JP" sz="1000" dirty="0">
                  <a:solidFill>
                    <a:schemeClr val="bg1"/>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3</a:t>
              </a:r>
              <a:r>
                <a:rPr lang="ja-JP" altLang="en-US" sz="1000" dirty="0">
                  <a:solidFill>
                    <a:schemeClr val="bg1"/>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月</a:t>
              </a:r>
              <a:r>
                <a:rPr lang="en-US" altLang="ja-JP" sz="1000" dirty="0">
                  <a:solidFill>
                    <a:schemeClr val="bg1"/>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31</a:t>
              </a:r>
              <a:r>
                <a:rPr lang="ja-JP" altLang="en-US" sz="1000" dirty="0">
                  <a:solidFill>
                    <a:schemeClr val="bg1"/>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日までに開始するコースが対象です）</a:t>
              </a:r>
              <a:endParaRPr lang="en-US" altLang="ja-JP" sz="1000" dirty="0">
                <a:solidFill>
                  <a:schemeClr val="bg1"/>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endParaRPr>
            </a:p>
            <a:p>
              <a:endParaRPr lang="en-US" altLang="ja-JP" sz="200" b="1" dirty="0" smtClean="0">
                <a:solidFill>
                  <a:srgbClr val="FFFF00"/>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endParaRPr>
            </a:p>
            <a:p>
              <a:pPr>
                <a:spcBef>
                  <a:spcPts val="648"/>
                </a:spcBef>
              </a:pPr>
              <a:r>
                <a:rPr lang="ja-JP" altLang="en-US" sz="1511" dirty="0" smtClean="0">
                  <a:solidFill>
                    <a:srgbClr val="FFFF00"/>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　 本訓練の対象コースについて</a:t>
              </a:r>
              <a:endParaRPr lang="en-US" altLang="ja-JP" sz="100"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endParaRPr>
            </a:p>
            <a:p>
              <a:pPr>
                <a:spcBef>
                  <a:spcPts val="648"/>
                </a:spcBef>
              </a:pPr>
              <a:r>
                <a:rPr lang="ja-JP" altLang="en-US" sz="1403"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　 </a:t>
              </a:r>
              <a:r>
                <a:rPr lang="ja-JP" altLang="en-US" sz="1500"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▶訓練期間が２週間以上～６か月で設定できます。</a:t>
              </a:r>
              <a:endParaRPr lang="en-US" altLang="ja-JP" sz="1500"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endParaRPr>
            </a:p>
            <a:p>
              <a:pPr>
                <a:spcBef>
                  <a:spcPts val="648"/>
                </a:spcBef>
              </a:pPr>
              <a:endParaRPr lang="en-US" altLang="ja-JP" sz="100" dirty="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endParaRPr>
            </a:p>
            <a:p>
              <a:r>
                <a:rPr lang="ja-JP" altLang="en-US" sz="1403"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　</a:t>
              </a:r>
              <a:r>
                <a:rPr lang="ja-JP" altLang="en-US" sz="1403" dirty="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 </a:t>
              </a:r>
              <a:r>
                <a:rPr lang="ja-JP" altLang="en-US" sz="1500"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a:t>
              </a:r>
              <a:r>
                <a:rPr lang="ja-JP" altLang="en-US" sz="1500" dirty="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１か月あたりの訓練時間</a:t>
              </a:r>
              <a:r>
                <a:rPr lang="ja-JP" altLang="en-US" sz="1500"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が</a:t>
              </a:r>
              <a:r>
                <a:rPr lang="en-US" altLang="ja-JP" sz="1500"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60</a:t>
              </a:r>
              <a:r>
                <a:rPr lang="ja-JP" altLang="en-US" sz="1500"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時間</a:t>
              </a:r>
              <a:r>
                <a:rPr lang="ja-JP" altLang="en-US" sz="1500" dirty="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以上かつ、１日に</a:t>
              </a:r>
              <a:r>
                <a:rPr lang="ja-JP" altLang="en-US" sz="1500"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つき</a:t>
              </a:r>
              <a:endParaRPr lang="en-US" altLang="ja-JP" sz="1500"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endParaRPr>
            </a:p>
            <a:p>
              <a:pPr>
                <a:spcBef>
                  <a:spcPts val="648"/>
                </a:spcBef>
              </a:pPr>
              <a:r>
                <a:rPr lang="ja-JP" altLang="en-US" sz="1500"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　　 原則として２時間以上６時間以下であることが必要です。</a:t>
              </a:r>
              <a:endParaRPr lang="en-US" altLang="ja-JP" sz="1500"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endParaRPr>
            </a:p>
            <a:p>
              <a:pPr>
                <a:spcBef>
                  <a:spcPts val="648"/>
                </a:spcBef>
              </a:pPr>
              <a:endParaRPr lang="en-US" altLang="ja-JP" sz="100" dirty="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endParaRPr>
            </a:p>
            <a:p>
              <a:r>
                <a:rPr lang="ja-JP" altLang="en-US" sz="1403" dirty="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　 </a:t>
              </a:r>
              <a:r>
                <a:rPr lang="ja-JP" altLang="en-US" sz="1500"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a:t>
              </a:r>
              <a:r>
                <a:rPr lang="ja-JP" altLang="en-US" sz="1500" dirty="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付加奨励金の就職率要件は１万円／人月：</a:t>
              </a:r>
              <a:r>
                <a:rPr lang="en-US" altLang="ja-JP" sz="1500" dirty="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30</a:t>
              </a:r>
              <a:r>
                <a:rPr lang="ja-JP" altLang="en-US" sz="1500" dirty="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％以上</a:t>
              </a:r>
              <a:r>
                <a:rPr lang="en-US" altLang="ja-JP" sz="1500" dirty="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55</a:t>
              </a:r>
              <a:r>
                <a:rPr lang="ja-JP" altLang="en-US" sz="1500" dirty="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％未満、</a:t>
              </a:r>
              <a:endParaRPr lang="en-US" altLang="ja-JP" sz="1500" dirty="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endParaRPr>
            </a:p>
            <a:p>
              <a:pPr lvl="0">
                <a:spcBef>
                  <a:spcPts val="648"/>
                </a:spcBef>
              </a:pPr>
              <a:r>
                <a:rPr lang="ja-JP" altLang="en-US" sz="1500"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　　 ２万円／人月：</a:t>
              </a:r>
              <a:r>
                <a:rPr lang="en-US" altLang="ja-JP" sz="1500"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55</a:t>
              </a:r>
              <a:r>
                <a:rPr lang="ja-JP" altLang="en-US" sz="1500"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％以上です。</a:t>
              </a:r>
              <a:r>
                <a:rPr lang="en-US" altLang="ja-JP" sz="1133" dirty="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a:t>
              </a:r>
              <a:r>
                <a:rPr lang="ja-JP" altLang="en-US" sz="1133" dirty="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詳細と注意事項は裏面をご覧ください。</a:t>
              </a:r>
              <a:endParaRPr lang="en-US" altLang="ja-JP" sz="1133" dirty="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endParaRPr>
            </a:p>
            <a:p>
              <a:pPr>
                <a:spcBef>
                  <a:spcPts val="648"/>
                </a:spcBef>
              </a:pPr>
              <a:r>
                <a:rPr lang="ja-JP" altLang="en-US" sz="100"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rPr>
                <a:t>　</a:t>
              </a:r>
              <a:endParaRPr lang="en-US" altLang="ja-JP" sz="100" dirty="0" smtClean="0">
                <a:solidFill>
                  <a:schemeClr val="bg1">
                    <a:lumMod val="95000"/>
                  </a:schemeClr>
                </a:solidFill>
                <a:effectLst>
                  <a:glow rad="63500">
                    <a:schemeClr val="tx1">
                      <a:lumMod val="50000"/>
                      <a:lumOff val="50000"/>
                      <a:alpha val="50000"/>
                    </a:schemeClr>
                  </a:glow>
                </a:effectLst>
                <a:latin typeface="HG丸ｺﾞｼｯｸM-PRO" panose="020F0600000000000000" pitchFamily="50" charset="-128"/>
                <a:ea typeface="HG丸ｺﾞｼｯｸM-PRO" panose="020F0600000000000000" pitchFamily="50" charset="-128"/>
              </a:endParaRPr>
            </a:p>
            <a:p>
              <a:pPr>
                <a:spcBef>
                  <a:spcPts val="648"/>
                </a:spcBef>
              </a:pPr>
              <a:r>
                <a:rPr lang="ja-JP" altLang="en-US" sz="1511" b="1" dirty="0" smtClean="0">
                  <a:solidFill>
                    <a:srgbClr val="FFFF00"/>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 ②　実践コースで「オンライン訓練」の実施ができるようになりました。</a:t>
              </a:r>
              <a:endParaRPr lang="en-US" altLang="ja-JP" sz="1511" b="1" dirty="0" smtClean="0">
                <a:solidFill>
                  <a:srgbClr val="FFFF00"/>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endParaRPr>
            </a:p>
            <a:p>
              <a:pPr>
                <a:spcBef>
                  <a:spcPts val="648"/>
                </a:spcBef>
              </a:pPr>
              <a:endParaRPr lang="en-US" altLang="ja-JP" sz="100" b="1" dirty="0">
                <a:solidFill>
                  <a:srgbClr val="FFFF00"/>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endParaRPr>
            </a:p>
            <a:p>
              <a:pPr lvl="0"/>
              <a:r>
                <a:rPr lang="ja-JP" altLang="en-US" sz="1500" dirty="0" smtClean="0">
                  <a:solidFill>
                    <a:srgbClr val="FFFF00"/>
                  </a:solidFill>
                  <a:effectLst>
                    <a:glow rad="101600">
                      <a:prstClr val="black">
                        <a:lumMod val="50000"/>
                        <a:lumOff val="50000"/>
                        <a:alpha val="60000"/>
                      </a:prstClr>
                    </a:glow>
                  </a:effectLst>
                  <a:latin typeface="HG丸ｺﾞｼｯｸM-PRO" panose="020F0600000000000000" pitchFamily="50" charset="-128"/>
                  <a:ea typeface="HG丸ｺﾞｼｯｸM-PRO" panose="020F0600000000000000" pitchFamily="50" charset="-128"/>
                </a:rPr>
                <a:t>　 </a:t>
              </a:r>
              <a:r>
                <a:rPr lang="ja-JP" altLang="en-US"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▶従来は通所の方法に限られていましたが、通信の方法（同時双方型）でも</a:t>
              </a:r>
              <a:endParaRPr lang="en-US" altLang="ja-JP"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endParaRPr>
            </a:p>
            <a:p>
              <a:pPr lvl="0">
                <a:spcBef>
                  <a:spcPts val="648"/>
                </a:spcBef>
              </a:pPr>
              <a:r>
                <a:rPr lang="en-US" altLang="ja-JP" sz="1500" dirty="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 </a:t>
              </a:r>
              <a:r>
                <a:rPr lang="en-US" altLang="ja-JP"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  </a:t>
              </a:r>
              <a:r>
                <a:rPr lang="ja-JP" altLang="en-US"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　 行うことができます。（「企業実習」「職場体験」を除く）</a:t>
              </a:r>
              <a:r>
                <a:rPr lang="ja-JP" altLang="en-US" sz="1500" baseline="300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a:t>
              </a:r>
              <a:r>
                <a:rPr lang="en-US" altLang="ja-JP" sz="1500" baseline="300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a:t>
              </a:r>
              <a:r>
                <a:rPr lang="ja-JP" altLang="en-US" sz="1500" baseline="300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１）</a:t>
              </a:r>
              <a:endParaRPr lang="en-US" altLang="ja-JP" sz="1500" baseline="300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endParaRPr>
            </a:p>
            <a:p>
              <a:pPr lvl="0">
                <a:spcBef>
                  <a:spcPts val="648"/>
                </a:spcBef>
              </a:pPr>
              <a:endParaRPr lang="en-US" altLang="ja-JP" sz="100" dirty="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endParaRPr>
            </a:p>
            <a:p>
              <a:pPr lvl="0"/>
              <a:r>
                <a:rPr lang="ja-JP" altLang="en-US" sz="1500" dirty="0" smtClean="0">
                  <a:solidFill>
                    <a:prstClr val="white">
                      <a:lumMod val="95000"/>
                    </a:prstClr>
                  </a:solidFill>
                  <a:effectLst>
                    <a:glow rad="101600">
                      <a:prstClr val="black">
                        <a:lumMod val="50000"/>
                        <a:lumOff val="50000"/>
                        <a:alpha val="60000"/>
                      </a:prstClr>
                    </a:glow>
                  </a:effectLst>
                  <a:latin typeface="HG丸ｺﾞｼｯｸM-PRO" panose="020F0600000000000000" pitchFamily="50" charset="-128"/>
                  <a:ea typeface="HG丸ｺﾞｼｯｸM-PRO" panose="020F0600000000000000" pitchFamily="50" charset="-128"/>
                </a:rPr>
                <a:t>　 </a:t>
              </a:r>
              <a:r>
                <a:rPr lang="ja-JP" altLang="en-US"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▶通所による訓練の時間を総訓練時間の</a:t>
              </a:r>
              <a:r>
                <a:rPr lang="en-US" altLang="ja-JP"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20</a:t>
              </a:r>
              <a:r>
                <a:rPr lang="ja-JP" altLang="en-US"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％以上</a:t>
              </a:r>
              <a:r>
                <a:rPr lang="ja-JP" altLang="en-US" sz="1500" baseline="300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a:t>
              </a:r>
              <a:r>
                <a:rPr lang="en-US" altLang="ja-JP" sz="1500" baseline="300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a:t>
              </a:r>
              <a:r>
                <a:rPr lang="ja-JP" altLang="en-US" sz="1500" baseline="300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２）</a:t>
              </a:r>
              <a:r>
                <a:rPr lang="ja-JP" altLang="en-US"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確保してください。</a:t>
              </a:r>
              <a:endParaRPr lang="en-US" altLang="ja-JP"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endParaRPr>
            </a:p>
            <a:p>
              <a:pPr lvl="0">
                <a:spcBef>
                  <a:spcPts val="648"/>
                </a:spcBef>
              </a:pPr>
              <a:r>
                <a:rPr lang="ja-JP" altLang="en-US"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　</a:t>
              </a:r>
              <a:r>
                <a:rPr lang="ja-JP" altLang="en-US"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注）令和</a:t>
              </a:r>
              <a:r>
                <a:rPr lang="en-US" altLang="ja-JP"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5</a:t>
              </a:r>
              <a:r>
                <a:rPr lang="ja-JP" altLang="en-US"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年</a:t>
              </a:r>
              <a:r>
                <a:rPr lang="en-US" altLang="ja-JP"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4</a:t>
              </a:r>
              <a:r>
                <a:rPr lang="ja-JP" altLang="en-US"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月</a:t>
              </a:r>
              <a:r>
                <a:rPr lang="en-US" altLang="ja-JP"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1</a:t>
              </a:r>
              <a:r>
                <a:rPr lang="ja-JP" altLang="en-US"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日以降に開始するコースについては、</a:t>
              </a:r>
              <a:r>
                <a:rPr lang="en-US" altLang="ja-JP"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a:t>
              </a:r>
              <a:r>
                <a:rPr lang="ja-JP" altLang="en-US"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１は（「実技」「企業実習」「職場体験」を除く）、　　　　　</a:t>
              </a:r>
              <a:endParaRPr lang="en-US" altLang="ja-JP"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endParaRPr>
            </a:p>
            <a:p>
              <a:pPr lvl="0">
                <a:lnSpc>
                  <a:spcPts val="900"/>
                </a:lnSpc>
                <a:spcBef>
                  <a:spcPts val="648"/>
                </a:spcBef>
              </a:pPr>
              <a:r>
                <a:rPr lang="ja-JP" altLang="en-US"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　　　</a:t>
              </a:r>
              <a:r>
                <a:rPr lang="en-US" altLang="ja-JP"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a:t>
              </a:r>
              <a:r>
                <a:rPr lang="ja-JP" altLang="en-US"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２は</a:t>
              </a:r>
              <a:r>
                <a:rPr lang="en-US" altLang="ja-JP"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40</a:t>
              </a:r>
              <a:r>
                <a:rPr lang="ja-JP" altLang="en-US"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％以上となります。</a:t>
              </a:r>
              <a:endParaRPr lang="en-US" altLang="ja-JP" sz="1100" dirty="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endParaRPr>
            </a:p>
            <a:p>
              <a:pPr lvl="0">
                <a:spcBef>
                  <a:spcPts val="600"/>
                </a:spcBef>
              </a:pPr>
              <a:r>
                <a:rPr lang="en-US" altLang="ja-JP" sz="1100" b="1"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 </a:t>
              </a:r>
              <a:r>
                <a:rPr lang="ja-JP" altLang="en-US" sz="1510" b="1" dirty="0" smtClean="0">
                  <a:solidFill>
                    <a:srgbClr val="FFFF00"/>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③　実践</a:t>
              </a:r>
              <a:r>
                <a:rPr lang="ja-JP" altLang="en-US" sz="1510" b="1" dirty="0">
                  <a:solidFill>
                    <a:srgbClr val="FFFF00"/>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コースで</a:t>
              </a:r>
              <a:r>
                <a:rPr lang="ja-JP" altLang="en-US" sz="1510" b="1" dirty="0" smtClean="0">
                  <a:solidFill>
                    <a:srgbClr val="FFFF00"/>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「ｅラーニングコース」</a:t>
              </a:r>
              <a:r>
                <a:rPr lang="ja-JP" altLang="en-US" sz="1510" b="1" dirty="0">
                  <a:solidFill>
                    <a:srgbClr val="FFFF00"/>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の実施が</a:t>
              </a:r>
              <a:r>
                <a:rPr lang="ja-JP" altLang="en-US" sz="1510" b="1" dirty="0" smtClean="0">
                  <a:solidFill>
                    <a:srgbClr val="FFFF00"/>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できる</a:t>
              </a:r>
              <a:endParaRPr lang="en-US" altLang="ja-JP" sz="1510" b="1" dirty="0" smtClean="0">
                <a:solidFill>
                  <a:srgbClr val="FFFF00"/>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endParaRPr>
            </a:p>
            <a:p>
              <a:pPr lvl="0">
                <a:lnSpc>
                  <a:spcPts val="1400"/>
                </a:lnSpc>
                <a:spcBef>
                  <a:spcPts val="400"/>
                </a:spcBef>
              </a:pPr>
              <a:r>
                <a:rPr lang="ja-JP" altLang="en-US" sz="1510" b="1" dirty="0" smtClean="0">
                  <a:solidFill>
                    <a:srgbClr val="FFFF00"/>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　よう</a:t>
              </a:r>
              <a:r>
                <a:rPr lang="ja-JP" altLang="en-US" sz="1510" b="1" dirty="0">
                  <a:solidFill>
                    <a:srgbClr val="FFFF00"/>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になりました</a:t>
              </a:r>
              <a:r>
                <a:rPr lang="ja-JP" altLang="en-US" sz="1510" b="1" dirty="0" smtClean="0">
                  <a:solidFill>
                    <a:srgbClr val="FFFF00"/>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a:t>
              </a:r>
              <a:endParaRPr lang="en-US" altLang="ja-JP" sz="1510" b="1" dirty="0" smtClean="0">
                <a:solidFill>
                  <a:srgbClr val="FFFF00"/>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endParaRPr>
            </a:p>
            <a:p>
              <a:pPr lvl="0">
                <a:lnSpc>
                  <a:spcPts val="1400"/>
                </a:lnSpc>
                <a:spcBef>
                  <a:spcPts val="400"/>
                </a:spcBef>
              </a:pPr>
              <a:r>
                <a:rPr lang="ja-JP" altLang="en-US" sz="16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　 </a:t>
              </a:r>
              <a:r>
                <a:rPr lang="ja-JP" altLang="en-US"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▶訓練期間が</a:t>
              </a:r>
              <a:r>
                <a:rPr lang="en-US" altLang="ja-JP"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2</a:t>
              </a:r>
              <a:r>
                <a:rPr lang="ja-JP" altLang="en-US"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か月～</a:t>
              </a:r>
              <a:r>
                <a:rPr lang="en-US" altLang="ja-JP"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6</a:t>
              </a:r>
              <a:r>
                <a:rPr lang="ja-JP" altLang="en-US"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か月、</a:t>
              </a:r>
              <a:r>
                <a:rPr lang="en-US" altLang="ja-JP"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1</a:t>
              </a:r>
              <a:r>
                <a:rPr lang="ja-JP" altLang="en-US"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か月あたり</a:t>
              </a:r>
              <a:r>
                <a:rPr lang="en-US" altLang="ja-JP"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60</a:t>
              </a:r>
              <a:r>
                <a:rPr lang="ja-JP" altLang="en-US"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時間以上で</a:t>
              </a:r>
              <a:endParaRPr lang="en-US" altLang="ja-JP"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endParaRPr>
            </a:p>
            <a:p>
              <a:pPr lvl="0">
                <a:lnSpc>
                  <a:spcPts val="1400"/>
                </a:lnSpc>
                <a:spcBef>
                  <a:spcPts val="400"/>
                </a:spcBef>
              </a:pPr>
              <a:r>
                <a:rPr lang="ja-JP" altLang="en-US"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　　 設定できます。</a:t>
              </a:r>
              <a:endParaRPr lang="en-US" altLang="ja-JP"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endParaRPr>
            </a:p>
            <a:p>
              <a:pPr lvl="0">
                <a:lnSpc>
                  <a:spcPts val="1400"/>
                </a:lnSpc>
                <a:spcBef>
                  <a:spcPts val="400"/>
                </a:spcBef>
              </a:pPr>
              <a:r>
                <a:rPr lang="ja-JP" altLang="en-US" sz="15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　</a:t>
              </a:r>
              <a:r>
                <a:rPr lang="ja-JP" altLang="en-US"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注） 令和</a:t>
              </a:r>
              <a:r>
                <a:rPr lang="en-US" altLang="ja-JP"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5</a:t>
              </a:r>
              <a:r>
                <a:rPr lang="ja-JP" altLang="en-US"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年</a:t>
              </a:r>
              <a:r>
                <a:rPr lang="en-US" altLang="ja-JP"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4</a:t>
              </a:r>
              <a:r>
                <a:rPr lang="ja-JP" altLang="en-US"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月</a:t>
              </a:r>
              <a:r>
                <a:rPr lang="en-US" altLang="ja-JP"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1</a:t>
              </a:r>
              <a:r>
                <a:rPr lang="ja-JP" altLang="en-US"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日以降に開始する訓練コースについては、</a:t>
              </a:r>
              <a:r>
                <a:rPr lang="en-US" altLang="ja-JP"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1</a:t>
              </a:r>
              <a:r>
                <a:rPr lang="ja-JP" altLang="en-US"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か月あたり</a:t>
              </a:r>
              <a:r>
                <a:rPr lang="en-US" altLang="ja-JP"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80</a:t>
              </a:r>
              <a:r>
                <a:rPr lang="ja-JP" altLang="en-US"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時間</a:t>
              </a:r>
              <a:endParaRPr lang="en-US" altLang="ja-JP"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endParaRPr>
            </a:p>
            <a:p>
              <a:pPr lvl="0">
                <a:lnSpc>
                  <a:spcPts val="1000"/>
                </a:lnSpc>
                <a:spcBef>
                  <a:spcPts val="400"/>
                </a:spcBef>
              </a:pPr>
              <a:r>
                <a:rPr lang="ja-JP" altLang="en-US" sz="1100" b="1" dirty="0" smtClean="0">
                  <a:solidFill>
                    <a:srgbClr val="FFFF00"/>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　　　</a:t>
              </a:r>
              <a:r>
                <a:rPr lang="ja-JP" altLang="en-US" sz="1100" dirty="0" smtClean="0">
                  <a:solidFill>
                    <a:schemeClr val="bg1"/>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rPr>
                <a:t>以上となります。</a:t>
              </a:r>
              <a:endParaRPr lang="en-US" altLang="ja-JP" sz="1100" dirty="0">
                <a:solidFill>
                  <a:schemeClr val="bg1"/>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endParaRPr>
            </a:p>
            <a:p>
              <a:pPr lvl="0">
                <a:spcBef>
                  <a:spcPts val="648"/>
                </a:spcBef>
              </a:pPr>
              <a:endParaRPr lang="en-US" altLang="ja-JP" sz="1100" dirty="0" smtClean="0">
                <a:solidFill>
                  <a:prstClr val="white">
                    <a:lumMod val="95000"/>
                  </a:prstClr>
                </a:solidFill>
                <a:effectLst>
                  <a:glow rad="63500">
                    <a:prstClr val="black">
                      <a:lumMod val="50000"/>
                      <a:lumOff val="50000"/>
                      <a:alpha val="50000"/>
                    </a:prstClr>
                  </a:glow>
                </a:effectLst>
                <a:latin typeface="HG丸ｺﾞｼｯｸM-PRO" panose="020F0600000000000000" pitchFamily="50" charset="-128"/>
                <a:ea typeface="HG丸ｺﾞｼｯｸM-PRO" panose="020F0600000000000000" pitchFamily="50" charset="-128"/>
              </a:endParaRPr>
            </a:p>
          </p:txBody>
        </p:sp>
      </p:grpSp>
      <p:grpSp>
        <p:nvGrpSpPr>
          <p:cNvPr id="8" name="グループ化 7"/>
          <p:cNvGrpSpPr/>
          <p:nvPr/>
        </p:nvGrpSpPr>
        <p:grpSpPr>
          <a:xfrm>
            <a:off x="144841" y="9521439"/>
            <a:ext cx="7106564" cy="1128506"/>
            <a:chOff x="99412" y="8785154"/>
            <a:chExt cx="6584255" cy="933779"/>
          </a:xfrm>
        </p:grpSpPr>
        <p:sp>
          <p:nvSpPr>
            <p:cNvPr id="37" name="正方形/長方形 36"/>
            <p:cNvSpPr/>
            <p:nvPr/>
          </p:nvSpPr>
          <p:spPr>
            <a:xfrm>
              <a:off x="99412" y="8785154"/>
              <a:ext cx="6584255" cy="93377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3" dirty="0">
                  <a:solidFill>
                    <a:schemeClr val="tx1"/>
                  </a:solidFill>
                  <a:latin typeface="HGS創英角ｺﾞｼｯｸUB" panose="020B0900000000000000" pitchFamily="50" charset="-128"/>
                  <a:ea typeface="HGS創英角ｺﾞｼｯｸUB" panose="020B0900000000000000" pitchFamily="50" charset="-128"/>
                </a:rPr>
                <a:t>　　</a:t>
              </a:r>
              <a:endParaRPr lang="en-US" altLang="ja-JP" sz="1187" dirty="0">
                <a:solidFill>
                  <a:schemeClr val="tx1"/>
                </a:solidFill>
                <a:latin typeface="HGS創英角ｺﾞｼｯｸUB" panose="020B0900000000000000" pitchFamily="50" charset="-128"/>
                <a:ea typeface="HGS創英角ｺﾞｼｯｸUB" panose="020B0900000000000000" pitchFamily="50" charset="-128"/>
              </a:endParaRPr>
            </a:p>
            <a:p>
              <a:endParaRPr lang="en-US" altLang="ja-JP" sz="1187" dirty="0">
                <a:solidFill>
                  <a:schemeClr val="tx1"/>
                </a:solidFill>
                <a:latin typeface="HGS創英角ｺﾞｼｯｸUB" panose="020B0900000000000000" pitchFamily="50" charset="-128"/>
                <a:ea typeface="HGS創英角ｺﾞｼｯｸUB" panose="020B0900000000000000" pitchFamily="50" charset="-128"/>
              </a:endParaRPr>
            </a:p>
            <a:p>
              <a:endParaRPr lang="en-US" altLang="ja-JP" sz="1187" dirty="0">
                <a:solidFill>
                  <a:schemeClr val="tx1"/>
                </a:solidFill>
                <a:latin typeface="HGS創英角ｺﾞｼｯｸUB" panose="020B0900000000000000" pitchFamily="50" charset="-128"/>
                <a:ea typeface="HGS創英角ｺﾞｼｯｸUB" panose="020B0900000000000000" pitchFamily="50" charset="-128"/>
              </a:endParaRPr>
            </a:p>
            <a:p>
              <a:r>
                <a:rPr lang="ja-JP" altLang="en-US" sz="1403" dirty="0">
                  <a:solidFill>
                    <a:schemeClr val="tx1"/>
                  </a:solidFill>
                  <a:latin typeface="HGS創英角ｺﾞｼｯｸUB" panose="020B0900000000000000" pitchFamily="50" charset="-128"/>
                  <a:ea typeface="HGS創英角ｺﾞｼｯｸUB" panose="020B0900000000000000" pitchFamily="50" charset="-128"/>
                </a:rPr>
                <a:t>　　　　　　　　　　　　　　　　　</a:t>
              </a:r>
            </a:p>
          </p:txBody>
        </p:sp>
        <p:pic>
          <p:nvPicPr>
            <p:cNvPr id="38" name="図 37" descr="\\nvnas01\高障求ファイルサーバ\企画部\情報公開広報課\広報係\機構ロゴ\01_機構本部\法人名（横3）.gif"/>
            <p:cNvPicPr>
              <a:picLocks noChangeAspect="1"/>
            </p:cNvPicPr>
            <p:nvPr/>
          </p:nvPicPr>
          <p:blipFill>
            <a:blip r:embed="rId7" cstate="print"/>
            <a:srcRect/>
            <a:stretch>
              <a:fillRect/>
            </a:stretch>
          </p:blipFill>
          <p:spPr bwMode="auto">
            <a:xfrm>
              <a:off x="162871" y="8829190"/>
              <a:ext cx="4194038" cy="271622"/>
            </a:xfrm>
            <a:prstGeom prst="rect">
              <a:avLst/>
            </a:prstGeom>
            <a:noFill/>
            <a:ln w="9525">
              <a:noFill/>
              <a:miter lim="800000"/>
              <a:headEnd/>
              <a:tailEnd/>
            </a:ln>
          </p:spPr>
        </p:pic>
      </p:grpSp>
      <p:grpSp>
        <p:nvGrpSpPr>
          <p:cNvPr id="16" name="グループ化 15"/>
          <p:cNvGrpSpPr/>
          <p:nvPr/>
        </p:nvGrpSpPr>
        <p:grpSpPr>
          <a:xfrm>
            <a:off x="4606916" y="661672"/>
            <a:ext cx="2609916" cy="1637793"/>
            <a:chOff x="4221395" y="570071"/>
            <a:chExt cx="2331205" cy="1733754"/>
          </a:xfrm>
        </p:grpSpPr>
        <p:grpSp>
          <p:nvGrpSpPr>
            <p:cNvPr id="14" name="グループ化 13"/>
            <p:cNvGrpSpPr/>
            <p:nvPr/>
          </p:nvGrpSpPr>
          <p:grpSpPr>
            <a:xfrm>
              <a:off x="4221395" y="570071"/>
              <a:ext cx="2331205" cy="1733754"/>
              <a:chOff x="4226837" y="549635"/>
              <a:chExt cx="2331204" cy="1519381"/>
            </a:xfrm>
          </p:grpSpPr>
          <p:sp>
            <p:nvSpPr>
              <p:cNvPr id="13" name="二等辺三角形 12"/>
              <p:cNvSpPr/>
              <p:nvPr/>
            </p:nvSpPr>
            <p:spPr>
              <a:xfrm rot="9591035">
                <a:off x="5096377" y="1670598"/>
                <a:ext cx="196378" cy="398418"/>
              </a:xfrm>
              <a:prstGeom prst="triangle">
                <a:avLst/>
              </a:prstGeom>
              <a:solidFill>
                <a:schemeClr val="bg1"/>
              </a:solidFill>
              <a:ln>
                <a:solidFill>
                  <a:srgbClr val="E236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5"/>
              </a:p>
            </p:txBody>
          </p:sp>
          <p:sp>
            <p:nvSpPr>
              <p:cNvPr id="12" name="雲 11"/>
              <p:cNvSpPr/>
              <p:nvPr/>
            </p:nvSpPr>
            <p:spPr>
              <a:xfrm>
                <a:off x="4226837" y="549635"/>
                <a:ext cx="2331204" cy="1283312"/>
              </a:xfrm>
              <a:custGeom>
                <a:avLst/>
                <a:gdLst>
                  <a:gd name="connsiteX0" fmla="*/ 3900 w 43200"/>
                  <a:gd name="connsiteY0" fmla="*/ 14370 h 43200"/>
                  <a:gd name="connsiteX1" fmla="*/ 5623 w 43200"/>
                  <a:gd name="connsiteY1" fmla="*/ 6907 h 43200"/>
                  <a:gd name="connsiteX2" fmla="*/ 14005 w 43200"/>
                  <a:gd name="connsiteY2" fmla="*/ 5202 h 43200"/>
                  <a:gd name="connsiteX3" fmla="*/ 22456 w 43200"/>
                  <a:gd name="connsiteY3" fmla="*/ 3432 h 43200"/>
                  <a:gd name="connsiteX4" fmla="*/ 25749 w 43200"/>
                  <a:gd name="connsiteY4" fmla="*/ 200 h 43200"/>
                  <a:gd name="connsiteX5" fmla="*/ 29833 w 43200"/>
                  <a:gd name="connsiteY5" fmla="*/ 2481 h 43200"/>
                  <a:gd name="connsiteX6" fmla="*/ 35463 w 43200"/>
                  <a:gd name="connsiteY6" fmla="*/ 690 h 43200"/>
                  <a:gd name="connsiteX7" fmla="*/ 38318 w 43200"/>
                  <a:gd name="connsiteY7" fmla="*/ 5576 h 43200"/>
                  <a:gd name="connsiteX8" fmla="*/ 41982 w 43200"/>
                  <a:gd name="connsiteY8" fmla="*/ 10318 h 43200"/>
                  <a:gd name="connsiteX9" fmla="*/ 41818 w 43200"/>
                  <a:gd name="connsiteY9" fmla="*/ 15460 h 43200"/>
                  <a:gd name="connsiteX10" fmla="*/ 43016 w 43200"/>
                  <a:gd name="connsiteY10" fmla="*/ 23322 h 43200"/>
                  <a:gd name="connsiteX11" fmla="*/ 37404 w 43200"/>
                  <a:gd name="connsiteY11" fmla="*/ 30204 h 43200"/>
                  <a:gd name="connsiteX12" fmla="*/ 35395 w 43200"/>
                  <a:gd name="connsiteY12" fmla="*/ 36101 h 43200"/>
                  <a:gd name="connsiteX13" fmla="*/ 28555 w 43200"/>
                  <a:gd name="connsiteY13" fmla="*/ 36815 h 43200"/>
                  <a:gd name="connsiteX14" fmla="*/ 23667 w 43200"/>
                  <a:gd name="connsiteY14" fmla="*/ 43106 h 43200"/>
                  <a:gd name="connsiteX15" fmla="*/ 16480 w 43200"/>
                  <a:gd name="connsiteY15" fmla="*/ 39266 h 43200"/>
                  <a:gd name="connsiteX16" fmla="*/ 5804 w 43200"/>
                  <a:gd name="connsiteY16" fmla="*/ 35472 h 43200"/>
                  <a:gd name="connsiteX17" fmla="*/ 1110 w 43200"/>
                  <a:gd name="connsiteY17" fmla="*/ 31250 h 43200"/>
                  <a:gd name="connsiteX18" fmla="*/ 2113 w 43200"/>
                  <a:gd name="connsiteY18" fmla="*/ 25551 h 43200"/>
                  <a:gd name="connsiteX19" fmla="*/ -5 w 43200"/>
                  <a:gd name="connsiteY19" fmla="*/ 19704 h 43200"/>
                  <a:gd name="connsiteX20" fmla="*/ 3863 w 43200"/>
                  <a:gd name="connsiteY20" fmla="*/ 14507 h 43200"/>
                  <a:gd name="connsiteX21" fmla="*/ 3900 w 43200"/>
                  <a:gd name="connsiteY21" fmla="*/ 14370 h 43200"/>
                  <a:gd name="connsiteX0" fmla="*/ 4693 w 43200"/>
                  <a:gd name="connsiteY0" fmla="*/ 26177 h 43200"/>
                  <a:gd name="connsiteX1" fmla="*/ 2160 w 43200"/>
                  <a:gd name="connsiteY1" fmla="*/ 25380 h 43200"/>
                  <a:gd name="connsiteX2" fmla="*/ 6928 w 43200"/>
                  <a:gd name="connsiteY2" fmla="*/ 34899 h 43200"/>
                  <a:gd name="connsiteX3" fmla="*/ 5820 w 43200"/>
                  <a:gd name="connsiteY3" fmla="*/ 35280 h 43200"/>
                  <a:gd name="connsiteX4" fmla="*/ 16478 w 43200"/>
                  <a:gd name="connsiteY4" fmla="*/ 39090 h 43200"/>
                  <a:gd name="connsiteX5" fmla="*/ 15810 w 43200"/>
                  <a:gd name="connsiteY5" fmla="*/ 37350 h 43200"/>
                  <a:gd name="connsiteX6" fmla="*/ 28827 w 43200"/>
                  <a:gd name="connsiteY6" fmla="*/ 34751 h 43200"/>
                  <a:gd name="connsiteX7" fmla="*/ 28560 w 43200"/>
                  <a:gd name="connsiteY7" fmla="*/ 36660 h 43200"/>
                  <a:gd name="connsiteX8" fmla="*/ 34129 w 43200"/>
                  <a:gd name="connsiteY8" fmla="*/ 22954 h 43200"/>
                  <a:gd name="connsiteX9" fmla="*/ 37380 w 43200"/>
                  <a:gd name="connsiteY9" fmla="*/ 30090 h 43200"/>
                  <a:gd name="connsiteX10" fmla="*/ 41798 w 43200"/>
                  <a:gd name="connsiteY10" fmla="*/ 15354 h 43200"/>
                  <a:gd name="connsiteX11" fmla="*/ 40350 w 43200"/>
                  <a:gd name="connsiteY11" fmla="*/ 18030 h 43200"/>
                  <a:gd name="connsiteX12" fmla="*/ 38324 w 43200"/>
                  <a:gd name="connsiteY12" fmla="*/ 5426 h 43200"/>
                  <a:gd name="connsiteX13" fmla="*/ 38400 w 43200"/>
                  <a:gd name="connsiteY13" fmla="*/ 6690 h 43200"/>
                  <a:gd name="connsiteX14" fmla="*/ 29078 w 43200"/>
                  <a:gd name="connsiteY14" fmla="*/ 3952 h 43200"/>
                  <a:gd name="connsiteX15" fmla="*/ 29820 w 43200"/>
                  <a:gd name="connsiteY15" fmla="*/ 2340 h 43200"/>
                  <a:gd name="connsiteX16" fmla="*/ 22141 w 43200"/>
                  <a:gd name="connsiteY16" fmla="*/ 4720 h 43200"/>
                  <a:gd name="connsiteX17" fmla="*/ 22500 w 43200"/>
                  <a:gd name="connsiteY17" fmla="*/ 3330 h 43200"/>
                  <a:gd name="connsiteX18" fmla="*/ 14000 w 43200"/>
                  <a:gd name="connsiteY18" fmla="*/ 5192 h 43200"/>
                  <a:gd name="connsiteX19" fmla="*/ 15300 w 43200"/>
                  <a:gd name="connsiteY19" fmla="*/ 6540 h 43200"/>
                  <a:gd name="connsiteX20" fmla="*/ 4127 w 43200"/>
                  <a:gd name="connsiteY20" fmla="*/ 15789 h 43200"/>
                  <a:gd name="connsiteX21" fmla="*/ 3900 w 43200"/>
                  <a:gd name="connsiteY21" fmla="*/ 14370 h 43200"/>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6527 w 43256"/>
                  <a:gd name="connsiteY8" fmla="*/ 27116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6527 w 43256"/>
                  <a:gd name="connsiteY8" fmla="*/ 27116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6805 w 43256"/>
                  <a:gd name="connsiteY8" fmla="*/ 28192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7083 w 43256"/>
                  <a:gd name="connsiteY8" fmla="*/ 28192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846 w 43256"/>
                  <a:gd name="connsiteY5" fmla="*/ 37209 h 43219"/>
                  <a:gd name="connsiteX6" fmla="*/ 28863 w 43256"/>
                  <a:gd name="connsiteY6" fmla="*/ 34610 h 43219"/>
                  <a:gd name="connsiteX7" fmla="*/ 28596 w 43256"/>
                  <a:gd name="connsiteY7" fmla="*/ 36519 h 43219"/>
                  <a:gd name="connsiteX8" fmla="*/ 37361 w 43256"/>
                  <a:gd name="connsiteY8" fmla="*/ 30164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219"/>
                  <a:gd name="connsiteX1" fmla="*/ 5659 w 43256"/>
                  <a:gd name="connsiteY1" fmla="*/ 6766 h 43219"/>
                  <a:gd name="connsiteX2" fmla="*/ 14041 w 43256"/>
                  <a:gd name="connsiteY2" fmla="*/ 5061 h 43219"/>
                  <a:gd name="connsiteX3" fmla="*/ 22492 w 43256"/>
                  <a:gd name="connsiteY3" fmla="*/ 3291 h 43219"/>
                  <a:gd name="connsiteX4" fmla="*/ 25785 w 43256"/>
                  <a:gd name="connsiteY4" fmla="*/ 59 h 43219"/>
                  <a:gd name="connsiteX5" fmla="*/ 29869 w 43256"/>
                  <a:gd name="connsiteY5" fmla="*/ 2340 h 43219"/>
                  <a:gd name="connsiteX6" fmla="*/ 35499 w 43256"/>
                  <a:gd name="connsiteY6" fmla="*/ 549 h 43219"/>
                  <a:gd name="connsiteX7" fmla="*/ 38354 w 43256"/>
                  <a:gd name="connsiteY7" fmla="*/ 5435 h 43219"/>
                  <a:gd name="connsiteX8" fmla="*/ 42018 w 43256"/>
                  <a:gd name="connsiteY8" fmla="*/ 10177 h 43219"/>
                  <a:gd name="connsiteX9" fmla="*/ 41854 w 43256"/>
                  <a:gd name="connsiteY9" fmla="*/ 15319 h 43219"/>
                  <a:gd name="connsiteX10" fmla="*/ 43052 w 43256"/>
                  <a:gd name="connsiteY10" fmla="*/ 23181 h 43219"/>
                  <a:gd name="connsiteX11" fmla="*/ 37440 w 43256"/>
                  <a:gd name="connsiteY11" fmla="*/ 30063 h 43219"/>
                  <a:gd name="connsiteX12" fmla="*/ 35431 w 43256"/>
                  <a:gd name="connsiteY12" fmla="*/ 35960 h 43219"/>
                  <a:gd name="connsiteX13" fmla="*/ 28591 w 43256"/>
                  <a:gd name="connsiteY13" fmla="*/ 36674 h 43219"/>
                  <a:gd name="connsiteX14" fmla="*/ 23703 w 43256"/>
                  <a:gd name="connsiteY14" fmla="*/ 42965 h 43219"/>
                  <a:gd name="connsiteX15" fmla="*/ 16516 w 43256"/>
                  <a:gd name="connsiteY15" fmla="*/ 39125 h 43219"/>
                  <a:gd name="connsiteX16" fmla="*/ 5840 w 43256"/>
                  <a:gd name="connsiteY16" fmla="*/ 35331 h 43219"/>
                  <a:gd name="connsiteX17" fmla="*/ 1146 w 43256"/>
                  <a:gd name="connsiteY17" fmla="*/ 31109 h 43219"/>
                  <a:gd name="connsiteX18" fmla="*/ 2149 w 43256"/>
                  <a:gd name="connsiteY18" fmla="*/ 25410 h 43219"/>
                  <a:gd name="connsiteX19" fmla="*/ 31 w 43256"/>
                  <a:gd name="connsiteY19" fmla="*/ 19563 h 43219"/>
                  <a:gd name="connsiteX20" fmla="*/ 3899 w 43256"/>
                  <a:gd name="connsiteY20" fmla="*/ 14366 h 43219"/>
                  <a:gd name="connsiteX21" fmla="*/ 3936 w 43256"/>
                  <a:gd name="connsiteY21" fmla="*/ 14229 h 43219"/>
                  <a:gd name="connsiteX0" fmla="*/ 4729 w 43256"/>
                  <a:gd name="connsiteY0" fmla="*/ 26036 h 43219"/>
                  <a:gd name="connsiteX1" fmla="*/ 2196 w 43256"/>
                  <a:gd name="connsiteY1" fmla="*/ 25239 h 43219"/>
                  <a:gd name="connsiteX2" fmla="*/ 6964 w 43256"/>
                  <a:gd name="connsiteY2" fmla="*/ 34758 h 43219"/>
                  <a:gd name="connsiteX3" fmla="*/ 5856 w 43256"/>
                  <a:gd name="connsiteY3" fmla="*/ 35139 h 43219"/>
                  <a:gd name="connsiteX4" fmla="*/ 16514 w 43256"/>
                  <a:gd name="connsiteY4" fmla="*/ 38949 h 43219"/>
                  <a:gd name="connsiteX5" fmla="*/ 15421 w 43256"/>
                  <a:gd name="connsiteY5" fmla="*/ 34520 h 43219"/>
                  <a:gd name="connsiteX6" fmla="*/ 28863 w 43256"/>
                  <a:gd name="connsiteY6" fmla="*/ 34610 h 43219"/>
                  <a:gd name="connsiteX7" fmla="*/ 28596 w 43256"/>
                  <a:gd name="connsiteY7" fmla="*/ 36519 h 43219"/>
                  <a:gd name="connsiteX8" fmla="*/ 37361 w 43256"/>
                  <a:gd name="connsiteY8" fmla="*/ 30164 h 43219"/>
                  <a:gd name="connsiteX9" fmla="*/ 37416 w 43256"/>
                  <a:gd name="connsiteY9" fmla="*/ 29949 h 43219"/>
                  <a:gd name="connsiteX10" fmla="*/ 41834 w 43256"/>
                  <a:gd name="connsiteY10" fmla="*/ 15213 h 43219"/>
                  <a:gd name="connsiteX11" fmla="*/ 40386 w 43256"/>
                  <a:gd name="connsiteY11" fmla="*/ 17889 h 43219"/>
                  <a:gd name="connsiteX12" fmla="*/ 38360 w 43256"/>
                  <a:gd name="connsiteY12" fmla="*/ 5285 h 43219"/>
                  <a:gd name="connsiteX13" fmla="*/ 38436 w 43256"/>
                  <a:gd name="connsiteY13" fmla="*/ 6549 h 43219"/>
                  <a:gd name="connsiteX14" fmla="*/ 29114 w 43256"/>
                  <a:gd name="connsiteY14" fmla="*/ 3811 h 43219"/>
                  <a:gd name="connsiteX15" fmla="*/ 29856 w 43256"/>
                  <a:gd name="connsiteY15" fmla="*/ 2199 h 43219"/>
                  <a:gd name="connsiteX16" fmla="*/ 22177 w 43256"/>
                  <a:gd name="connsiteY16" fmla="*/ 4579 h 43219"/>
                  <a:gd name="connsiteX17" fmla="*/ 22536 w 43256"/>
                  <a:gd name="connsiteY17" fmla="*/ 3189 h 43219"/>
                  <a:gd name="connsiteX18" fmla="*/ 14036 w 43256"/>
                  <a:gd name="connsiteY18" fmla="*/ 5051 h 43219"/>
                  <a:gd name="connsiteX19" fmla="*/ 15336 w 43256"/>
                  <a:gd name="connsiteY19" fmla="*/ 6399 h 43219"/>
                  <a:gd name="connsiteX20" fmla="*/ 4163 w 43256"/>
                  <a:gd name="connsiteY20" fmla="*/ 15648 h 43219"/>
                  <a:gd name="connsiteX21" fmla="*/ 3936 w 43256"/>
                  <a:gd name="connsiteY21" fmla="*/ 14229 h 43219"/>
                  <a:gd name="connsiteX0" fmla="*/ 3936 w 43256"/>
                  <a:gd name="connsiteY0" fmla="*/ 14229 h 43003"/>
                  <a:gd name="connsiteX1" fmla="*/ 5659 w 43256"/>
                  <a:gd name="connsiteY1" fmla="*/ 6766 h 43003"/>
                  <a:gd name="connsiteX2" fmla="*/ 14041 w 43256"/>
                  <a:gd name="connsiteY2" fmla="*/ 5061 h 43003"/>
                  <a:gd name="connsiteX3" fmla="*/ 22492 w 43256"/>
                  <a:gd name="connsiteY3" fmla="*/ 3291 h 43003"/>
                  <a:gd name="connsiteX4" fmla="*/ 25785 w 43256"/>
                  <a:gd name="connsiteY4" fmla="*/ 59 h 43003"/>
                  <a:gd name="connsiteX5" fmla="*/ 29869 w 43256"/>
                  <a:gd name="connsiteY5" fmla="*/ 2340 h 43003"/>
                  <a:gd name="connsiteX6" fmla="*/ 35499 w 43256"/>
                  <a:gd name="connsiteY6" fmla="*/ 549 h 43003"/>
                  <a:gd name="connsiteX7" fmla="*/ 38354 w 43256"/>
                  <a:gd name="connsiteY7" fmla="*/ 5435 h 43003"/>
                  <a:gd name="connsiteX8" fmla="*/ 42018 w 43256"/>
                  <a:gd name="connsiteY8" fmla="*/ 10177 h 43003"/>
                  <a:gd name="connsiteX9" fmla="*/ 41854 w 43256"/>
                  <a:gd name="connsiteY9" fmla="*/ 15319 h 43003"/>
                  <a:gd name="connsiteX10" fmla="*/ 43052 w 43256"/>
                  <a:gd name="connsiteY10" fmla="*/ 23181 h 43003"/>
                  <a:gd name="connsiteX11" fmla="*/ 37440 w 43256"/>
                  <a:gd name="connsiteY11" fmla="*/ 30063 h 43003"/>
                  <a:gd name="connsiteX12" fmla="*/ 35431 w 43256"/>
                  <a:gd name="connsiteY12" fmla="*/ 35960 h 43003"/>
                  <a:gd name="connsiteX13" fmla="*/ 28591 w 43256"/>
                  <a:gd name="connsiteY13" fmla="*/ 36674 h 43003"/>
                  <a:gd name="connsiteX14" fmla="*/ 23703 w 43256"/>
                  <a:gd name="connsiteY14" fmla="*/ 42965 h 43003"/>
                  <a:gd name="connsiteX15" fmla="*/ 16516 w 43256"/>
                  <a:gd name="connsiteY15" fmla="*/ 39125 h 43003"/>
                  <a:gd name="connsiteX16" fmla="*/ 5840 w 43256"/>
                  <a:gd name="connsiteY16" fmla="*/ 35331 h 43003"/>
                  <a:gd name="connsiteX17" fmla="*/ 1146 w 43256"/>
                  <a:gd name="connsiteY17" fmla="*/ 31109 h 43003"/>
                  <a:gd name="connsiteX18" fmla="*/ 2149 w 43256"/>
                  <a:gd name="connsiteY18" fmla="*/ 25410 h 43003"/>
                  <a:gd name="connsiteX19" fmla="*/ 31 w 43256"/>
                  <a:gd name="connsiteY19" fmla="*/ 19563 h 43003"/>
                  <a:gd name="connsiteX20" fmla="*/ 3899 w 43256"/>
                  <a:gd name="connsiteY20" fmla="*/ 14366 h 43003"/>
                  <a:gd name="connsiteX21" fmla="*/ 3936 w 43256"/>
                  <a:gd name="connsiteY21" fmla="*/ 14229 h 43003"/>
                  <a:gd name="connsiteX0" fmla="*/ 4729 w 43256"/>
                  <a:gd name="connsiteY0" fmla="*/ 26036 h 43003"/>
                  <a:gd name="connsiteX1" fmla="*/ 2196 w 43256"/>
                  <a:gd name="connsiteY1" fmla="*/ 25239 h 43003"/>
                  <a:gd name="connsiteX2" fmla="*/ 6964 w 43256"/>
                  <a:gd name="connsiteY2" fmla="*/ 34758 h 43003"/>
                  <a:gd name="connsiteX3" fmla="*/ 5856 w 43256"/>
                  <a:gd name="connsiteY3" fmla="*/ 35139 h 43003"/>
                  <a:gd name="connsiteX4" fmla="*/ 16514 w 43256"/>
                  <a:gd name="connsiteY4" fmla="*/ 38949 h 43003"/>
                  <a:gd name="connsiteX5" fmla="*/ 15421 w 43256"/>
                  <a:gd name="connsiteY5" fmla="*/ 34520 h 43003"/>
                  <a:gd name="connsiteX6" fmla="*/ 28863 w 43256"/>
                  <a:gd name="connsiteY6" fmla="*/ 34610 h 43003"/>
                  <a:gd name="connsiteX7" fmla="*/ 28596 w 43256"/>
                  <a:gd name="connsiteY7" fmla="*/ 36519 h 43003"/>
                  <a:gd name="connsiteX8" fmla="*/ 37361 w 43256"/>
                  <a:gd name="connsiteY8" fmla="*/ 30164 h 43003"/>
                  <a:gd name="connsiteX9" fmla="*/ 37416 w 43256"/>
                  <a:gd name="connsiteY9" fmla="*/ 29949 h 43003"/>
                  <a:gd name="connsiteX10" fmla="*/ 41834 w 43256"/>
                  <a:gd name="connsiteY10" fmla="*/ 15213 h 43003"/>
                  <a:gd name="connsiteX11" fmla="*/ 40386 w 43256"/>
                  <a:gd name="connsiteY11" fmla="*/ 17889 h 43003"/>
                  <a:gd name="connsiteX12" fmla="*/ 38360 w 43256"/>
                  <a:gd name="connsiteY12" fmla="*/ 5285 h 43003"/>
                  <a:gd name="connsiteX13" fmla="*/ 38436 w 43256"/>
                  <a:gd name="connsiteY13" fmla="*/ 6549 h 43003"/>
                  <a:gd name="connsiteX14" fmla="*/ 29114 w 43256"/>
                  <a:gd name="connsiteY14" fmla="*/ 3811 h 43003"/>
                  <a:gd name="connsiteX15" fmla="*/ 29856 w 43256"/>
                  <a:gd name="connsiteY15" fmla="*/ 2199 h 43003"/>
                  <a:gd name="connsiteX16" fmla="*/ 22177 w 43256"/>
                  <a:gd name="connsiteY16" fmla="*/ 4579 h 43003"/>
                  <a:gd name="connsiteX17" fmla="*/ 22536 w 43256"/>
                  <a:gd name="connsiteY17" fmla="*/ 3189 h 43003"/>
                  <a:gd name="connsiteX18" fmla="*/ 14036 w 43256"/>
                  <a:gd name="connsiteY18" fmla="*/ 5051 h 43003"/>
                  <a:gd name="connsiteX19" fmla="*/ 15336 w 43256"/>
                  <a:gd name="connsiteY19" fmla="*/ 6399 h 43003"/>
                  <a:gd name="connsiteX20" fmla="*/ 4163 w 43256"/>
                  <a:gd name="connsiteY20" fmla="*/ 15648 h 43003"/>
                  <a:gd name="connsiteX21" fmla="*/ 3936 w 43256"/>
                  <a:gd name="connsiteY21" fmla="*/ 14229 h 43003"/>
                  <a:gd name="connsiteX0" fmla="*/ 3936 w 43256"/>
                  <a:gd name="connsiteY0" fmla="*/ 14229 h 43003"/>
                  <a:gd name="connsiteX1" fmla="*/ 5659 w 43256"/>
                  <a:gd name="connsiteY1" fmla="*/ 6766 h 43003"/>
                  <a:gd name="connsiteX2" fmla="*/ 14041 w 43256"/>
                  <a:gd name="connsiteY2" fmla="*/ 5061 h 43003"/>
                  <a:gd name="connsiteX3" fmla="*/ 22492 w 43256"/>
                  <a:gd name="connsiteY3" fmla="*/ 3291 h 43003"/>
                  <a:gd name="connsiteX4" fmla="*/ 25785 w 43256"/>
                  <a:gd name="connsiteY4" fmla="*/ 59 h 43003"/>
                  <a:gd name="connsiteX5" fmla="*/ 29869 w 43256"/>
                  <a:gd name="connsiteY5" fmla="*/ 2340 h 43003"/>
                  <a:gd name="connsiteX6" fmla="*/ 35499 w 43256"/>
                  <a:gd name="connsiteY6" fmla="*/ 549 h 43003"/>
                  <a:gd name="connsiteX7" fmla="*/ 38354 w 43256"/>
                  <a:gd name="connsiteY7" fmla="*/ 5435 h 43003"/>
                  <a:gd name="connsiteX8" fmla="*/ 42018 w 43256"/>
                  <a:gd name="connsiteY8" fmla="*/ 10177 h 43003"/>
                  <a:gd name="connsiteX9" fmla="*/ 41854 w 43256"/>
                  <a:gd name="connsiteY9" fmla="*/ 15319 h 43003"/>
                  <a:gd name="connsiteX10" fmla="*/ 43052 w 43256"/>
                  <a:gd name="connsiteY10" fmla="*/ 23181 h 43003"/>
                  <a:gd name="connsiteX11" fmla="*/ 37440 w 43256"/>
                  <a:gd name="connsiteY11" fmla="*/ 30063 h 43003"/>
                  <a:gd name="connsiteX12" fmla="*/ 35431 w 43256"/>
                  <a:gd name="connsiteY12" fmla="*/ 35960 h 43003"/>
                  <a:gd name="connsiteX13" fmla="*/ 28591 w 43256"/>
                  <a:gd name="connsiteY13" fmla="*/ 36674 h 43003"/>
                  <a:gd name="connsiteX14" fmla="*/ 23703 w 43256"/>
                  <a:gd name="connsiteY14" fmla="*/ 42965 h 43003"/>
                  <a:gd name="connsiteX15" fmla="*/ 16516 w 43256"/>
                  <a:gd name="connsiteY15" fmla="*/ 39125 h 43003"/>
                  <a:gd name="connsiteX16" fmla="*/ 5840 w 43256"/>
                  <a:gd name="connsiteY16" fmla="*/ 35331 h 43003"/>
                  <a:gd name="connsiteX17" fmla="*/ 1146 w 43256"/>
                  <a:gd name="connsiteY17" fmla="*/ 31109 h 43003"/>
                  <a:gd name="connsiteX18" fmla="*/ 2149 w 43256"/>
                  <a:gd name="connsiteY18" fmla="*/ 25410 h 43003"/>
                  <a:gd name="connsiteX19" fmla="*/ 31 w 43256"/>
                  <a:gd name="connsiteY19" fmla="*/ 19563 h 43003"/>
                  <a:gd name="connsiteX20" fmla="*/ 3899 w 43256"/>
                  <a:gd name="connsiteY20" fmla="*/ 14366 h 43003"/>
                  <a:gd name="connsiteX21" fmla="*/ 3936 w 43256"/>
                  <a:gd name="connsiteY21" fmla="*/ 14229 h 43003"/>
                  <a:gd name="connsiteX0" fmla="*/ 4729 w 43256"/>
                  <a:gd name="connsiteY0" fmla="*/ 26036 h 43003"/>
                  <a:gd name="connsiteX1" fmla="*/ 2196 w 43256"/>
                  <a:gd name="connsiteY1" fmla="*/ 25239 h 43003"/>
                  <a:gd name="connsiteX2" fmla="*/ 6964 w 43256"/>
                  <a:gd name="connsiteY2" fmla="*/ 34758 h 43003"/>
                  <a:gd name="connsiteX3" fmla="*/ 5856 w 43256"/>
                  <a:gd name="connsiteY3" fmla="*/ 35139 h 43003"/>
                  <a:gd name="connsiteX4" fmla="*/ 16514 w 43256"/>
                  <a:gd name="connsiteY4" fmla="*/ 38949 h 43003"/>
                  <a:gd name="connsiteX5" fmla="*/ 15421 w 43256"/>
                  <a:gd name="connsiteY5" fmla="*/ 34520 h 43003"/>
                  <a:gd name="connsiteX6" fmla="*/ 28863 w 43256"/>
                  <a:gd name="connsiteY6" fmla="*/ 34610 h 43003"/>
                  <a:gd name="connsiteX7" fmla="*/ 28596 w 43256"/>
                  <a:gd name="connsiteY7" fmla="*/ 36519 h 43003"/>
                  <a:gd name="connsiteX8" fmla="*/ 41834 w 43256"/>
                  <a:gd name="connsiteY8" fmla="*/ 15213 h 43003"/>
                  <a:gd name="connsiteX9" fmla="*/ 40386 w 43256"/>
                  <a:gd name="connsiteY9" fmla="*/ 17889 h 43003"/>
                  <a:gd name="connsiteX10" fmla="*/ 38360 w 43256"/>
                  <a:gd name="connsiteY10" fmla="*/ 5285 h 43003"/>
                  <a:gd name="connsiteX11" fmla="*/ 38436 w 43256"/>
                  <a:gd name="connsiteY11" fmla="*/ 6549 h 43003"/>
                  <a:gd name="connsiteX12" fmla="*/ 29114 w 43256"/>
                  <a:gd name="connsiteY12" fmla="*/ 3811 h 43003"/>
                  <a:gd name="connsiteX13" fmla="*/ 29856 w 43256"/>
                  <a:gd name="connsiteY13" fmla="*/ 2199 h 43003"/>
                  <a:gd name="connsiteX14" fmla="*/ 22177 w 43256"/>
                  <a:gd name="connsiteY14" fmla="*/ 4579 h 43003"/>
                  <a:gd name="connsiteX15" fmla="*/ 22536 w 43256"/>
                  <a:gd name="connsiteY15" fmla="*/ 3189 h 43003"/>
                  <a:gd name="connsiteX16" fmla="*/ 14036 w 43256"/>
                  <a:gd name="connsiteY16" fmla="*/ 5051 h 43003"/>
                  <a:gd name="connsiteX17" fmla="*/ 15336 w 43256"/>
                  <a:gd name="connsiteY17" fmla="*/ 6399 h 43003"/>
                  <a:gd name="connsiteX18" fmla="*/ 4163 w 43256"/>
                  <a:gd name="connsiteY18" fmla="*/ 15648 h 43003"/>
                  <a:gd name="connsiteX19" fmla="*/ 3936 w 43256"/>
                  <a:gd name="connsiteY19" fmla="*/ 14229 h 43003"/>
                  <a:gd name="connsiteX0" fmla="*/ 3936 w 43256"/>
                  <a:gd name="connsiteY0" fmla="*/ 14229 h 43003"/>
                  <a:gd name="connsiteX1" fmla="*/ 5659 w 43256"/>
                  <a:gd name="connsiteY1" fmla="*/ 6766 h 43003"/>
                  <a:gd name="connsiteX2" fmla="*/ 14041 w 43256"/>
                  <a:gd name="connsiteY2" fmla="*/ 5061 h 43003"/>
                  <a:gd name="connsiteX3" fmla="*/ 22492 w 43256"/>
                  <a:gd name="connsiteY3" fmla="*/ 3291 h 43003"/>
                  <a:gd name="connsiteX4" fmla="*/ 25785 w 43256"/>
                  <a:gd name="connsiteY4" fmla="*/ 59 h 43003"/>
                  <a:gd name="connsiteX5" fmla="*/ 29869 w 43256"/>
                  <a:gd name="connsiteY5" fmla="*/ 2340 h 43003"/>
                  <a:gd name="connsiteX6" fmla="*/ 35499 w 43256"/>
                  <a:gd name="connsiteY6" fmla="*/ 549 h 43003"/>
                  <a:gd name="connsiteX7" fmla="*/ 38354 w 43256"/>
                  <a:gd name="connsiteY7" fmla="*/ 5435 h 43003"/>
                  <a:gd name="connsiteX8" fmla="*/ 42018 w 43256"/>
                  <a:gd name="connsiteY8" fmla="*/ 10177 h 43003"/>
                  <a:gd name="connsiteX9" fmla="*/ 41854 w 43256"/>
                  <a:gd name="connsiteY9" fmla="*/ 15319 h 43003"/>
                  <a:gd name="connsiteX10" fmla="*/ 43052 w 43256"/>
                  <a:gd name="connsiteY10" fmla="*/ 23181 h 43003"/>
                  <a:gd name="connsiteX11" fmla="*/ 37440 w 43256"/>
                  <a:gd name="connsiteY11" fmla="*/ 30063 h 43003"/>
                  <a:gd name="connsiteX12" fmla="*/ 35431 w 43256"/>
                  <a:gd name="connsiteY12" fmla="*/ 35960 h 43003"/>
                  <a:gd name="connsiteX13" fmla="*/ 28591 w 43256"/>
                  <a:gd name="connsiteY13" fmla="*/ 36674 h 43003"/>
                  <a:gd name="connsiteX14" fmla="*/ 23703 w 43256"/>
                  <a:gd name="connsiteY14" fmla="*/ 42965 h 43003"/>
                  <a:gd name="connsiteX15" fmla="*/ 16516 w 43256"/>
                  <a:gd name="connsiteY15" fmla="*/ 39125 h 43003"/>
                  <a:gd name="connsiteX16" fmla="*/ 5840 w 43256"/>
                  <a:gd name="connsiteY16" fmla="*/ 35331 h 43003"/>
                  <a:gd name="connsiteX17" fmla="*/ 1146 w 43256"/>
                  <a:gd name="connsiteY17" fmla="*/ 31109 h 43003"/>
                  <a:gd name="connsiteX18" fmla="*/ 2149 w 43256"/>
                  <a:gd name="connsiteY18" fmla="*/ 25410 h 43003"/>
                  <a:gd name="connsiteX19" fmla="*/ 31 w 43256"/>
                  <a:gd name="connsiteY19" fmla="*/ 19563 h 43003"/>
                  <a:gd name="connsiteX20" fmla="*/ 3899 w 43256"/>
                  <a:gd name="connsiteY20" fmla="*/ 14366 h 43003"/>
                  <a:gd name="connsiteX21" fmla="*/ 3936 w 43256"/>
                  <a:gd name="connsiteY21" fmla="*/ 14229 h 43003"/>
                  <a:gd name="connsiteX0" fmla="*/ 4729 w 43256"/>
                  <a:gd name="connsiteY0" fmla="*/ 26036 h 43003"/>
                  <a:gd name="connsiteX1" fmla="*/ 2196 w 43256"/>
                  <a:gd name="connsiteY1" fmla="*/ 25239 h 43003"/>
                  <a:gd name="connsiteX2" fmla="*/ 6964 w 43256"/>
                  <a:gd name="connsiteY2" fmla="*/ 34758 h 43003"/>
                  <a:gd name="connsiteX3" fmla="*/ 5856 w 43256"/>
                  <a:gd name="connsiteY3" fmla="*/ 35139 h 43003"/>
                  <a:gd name="connsiteX4" fmla="*/ 16514 w 43256"/>
                  <a:gd name="connsiteY4" fmla="*/ 38949 h 43003"/>
                  <a:gd name="connsiteX5" fmla="*/ 15798 w 43256"/>
                  <a:gd name="connsiteY5" fmla="*/ 36223 h 43003"/>
                  <a:gd name="connsiteX6" fmla="*/ 28863 w 43256"/>
                  <a:gd name="connsiteY6" fmla="*/ 34610 h 43003"/>
                  <a:gd name="connsiteX7" fmla="*/ 28596 w 43256"/>
                  <a:gd name="connsiteY7" fmla="*/ 36519 h 43003"/>
                  <a:gd name="connsiteX8" fmla="*/ 41834 w 43256"/>
                  <a:gd name="connsiteY8" fmla="*/ 15213 h 43003"/>
                  <a:gd name="connsiteX9" fmla="*/ 40386 w 43256"/>
                  <a:gd name="connsiteY9" fmla="*/ 17889 h 43003"/>
                  <a:gd name="connsiteX10" fmla="*/ 38360 w 43256"/>
                  <a:gd name="connsiteY10" fmla="*/ 5285 h 43003"/>
                  <a:gd name="connsiteX11" fmla="*/ 38436 w 43256"/>
                  <a:gd name="connsiteY11" fmla="*/ 6549 h 43003"/>
                  <a:gd name="connsiteX12" fmla="*/ 29114 w 43256"/>
                  <a:gd name="connsiteY12" fmla="*/ 3811 h 43003"/>
                  <a:gd name="connsiteX13" fmla="*/ 29856 w 43256"/>
                  <a:gd name="connsiteY13" fmla="*/ 2199 h 43003"/>
                  <a:gd name="connsiteX14" fmla="*/ 22177 w 43256"/>
                  <a:gd name="connsiteY14" fmla="*/ 4579 h 43003"/>
                  <a:gd name="connsiteX15" fmla="*/ 22536 w 43256"/>
                  <a:gd name="connsiteY15" fmla="*/ 3189 h 43003"/>
                  <a:gd name="connsiteX16" fmla="*/ 14036 w 43256"/>
                  <a:gd name="connsiteY16" fmla="*/ 5051 h 43003"/>
                  <a:gd name="connsiteX17" fmla="*/ 15336 w 43256"/>
                  <a:gd name="connsiteY17" fmla="*/ 6399 h 43003"/>
                  <a:gd name="connsiteX18" fmla="*/ 4163 w 43256"/>
                  <a:gd name="connsiteY18" fmla="*/ 15648 h 43003"/>
                  <a:gd name="connsiteX19" fmla="*/ 3936 w 43256"/>
                  <a:gd name="connsiteY19" fmla="*/ 14229 h 43003"/>
                  <a:gd name="connsiteX0" fmla="*/ 3936 w 43256"/>
                  <a:gd name="connsiteY0" fmla="*/ 14229 h 43003"/>
                  <a:gd name="connsiteX1" fmla="*/ 5659 w 43256"/>
                  <a:gd name="connsiteY1" fmla="*/ 6766 h 43003"/>
                  <a:gd name="connsiteX2" fmla="*/ 14041 w 43256"/>
                  <a:gd name="connsiteY2" fmla="*/ 5061 h 43003"/>
                  <a:gd name="connsiteX3" fmla="*/ 22492 w 43256"/>
                  <a:gd name="connsiteY3" fmla="*/ 3291 h 43003"/>
                  <a:gd name="connsiteX4" fmla="*/ 25785 w 43256"/>
                  <a:gd name="connsiteY4" fmla="*/ 59 h 43003"/>
                  <a:gd name="connsiteX5" fmla="*/ 29869 w 43256"/>
                  <a:gd name="connsiteY5" fmla="*/ 2340 h 43003"/>
                  <a:gd name="connsiteX6" fmla="*/ 35499 w 43256"/>
                  <a:gd name="connsiteY6" fmla="*/ 549 h 43003"/>
                  <a:gd name="connsiteX7" fmla="*/ 38354 w 43256"/>
                  <a:gd name="connsiteY7" fmla="*/ 5435 h 43003"/>
                  <a:gd name="connsiteX8" fmla="*/ 42018 w 43256"/>
                  <a:gd name="connsiteY8" fmla="*/ 10177 h 43003"/>
                  <a:gd name="connsiteX9" fmla="*/ 41854 w 43256"/>
                  <a:gd name="connsiteY9" fmla="*/ 15319 h 43003"/>
                  <a:gd name="connsiteX10" fmla="*/ 43052 w 43256"/>
                  <a:gd name="connsiteY10" fmla="*/ 23181 h 43003"/>
                  <a:gd name="connsiteX11" fmla="*/ 37440 w 43256"/>
                  <a:gd name="connsiteY11" fmla="*/ 30063 h 43003"/>
                  <a:gd name="connsiteX12" fmla="*/ 35431 w 43256"/>
                  <a:gd name="connsiteY12" fmla="*/ 35960 h 43003"/>
                  <a:gd name="connsiteX13" fmla="*/ 28591 w 43256"/>
                  <a:gd name="connsiteY13" fmla="*/ 36674 h 43003"/>
                  <a:gd name="connsiteX14" fmla="*/ 23703 w 43256"/>
                  <a:gd name="connsiteY14" fmla="*/ 42965 h 43003"/>
                  <a:gd name="connsiteX15" fmla="*/ 16516 w 43256"/>
                  <a:gd name="connsiteY15" fmla="*/ 39125 h 43003"/>
                  <a:gd name="connsiteX16" fmla="*/ 5840 w 43256"/>
                  <a:gd name="connsiteY16" fmla="*/ 35331 h 43003"/>
                  <a:gd name="connsiteX17" fmla="*/ 1146 w 43256"/>
                  <a:gd name="connsiteY17" fmla="*/ 31109 h 43003"/>
                  <a:gd name="connsiteX18" fmla="*/ 2149 w 43256"/>
                  <a:gd name="connsiteY18" fmla="*/ 25410 h 43003"/>
                  <a:gd name="connsiteX19" fmla="*/ 31 w 43256"/>
                  <a:gd name="connsiteY19" fmla="*/ 19563 h 43003"/>
                  <a:gd name="connsiteX20" fmla="*/ 3899 w 43256"/>
                  <a:gd name="connsiteY20" fmla="*/ 14366 h 43003"/>
                  <a:gd name="connsiteX21" fmla="*/ 3936 w 43256"/>
                  <a:gd name="connsiteY21" fmla="*/ 14229 h 43003"/>
                  <a:gd name="connsiteX0" fmla="*/ 4163 w 43256"/>
                  <a:gd name="connsiteY0" fmla="*/ 26036 h 43003"/>
                  <a:gd name="connsiteX1" fmla="*/ 2196 w 43256"/>
                  <a:gd name="connsiteY1" fmla="*/ 25239 h 43003"/>
                  <a:gd name="connsiteX2" fmla="*/ 6964 w 43256"/>
                  <a:gd name="connsiteY2" fmla="*/ 34758 h 43003"/>
                  <a:gd name="connsiteX3" fmla="*/ 5856 w 43256"/>
                  <a:gd name="connsiteY3" fmla="*/ 35139 h 43003"/>
                  <a:gd name="connsiteX4" fmla="*/ 16514 w 43256"/>
                  <a:gd name="connsiteY4" fmla="*/ 38949 h 43003"/>
                  <a:gd name="connsiteX5" fmla="*/ 15798 w 43256"/>
                  <a:gd name="connsiteY5" fmla="*/ 36223 h 43003"/>
                  <a:gd name="connsiteX6" fmla="*/ 28863 w 43256"/>
                  <a:gd name="connsiteY6" fmla="*/ 34610 h 43003"/>
                  <a:gd name="connsiteX7" fmla="*/ 28596 w 43256"/>
                  <a:gd name="connsiteY7" fmla="*/ 36519 h 43003"/>
                  <a:gd name="connsiteX8" fmla="*/ 41834 w 43256"/>
                  <a:gd name="connsiteY8" fmla="*/ 15213 h 43003"/>
                  <a:gd name="connsiteX9" fmla="*/ 40386 w 43256"/>
                  <a:gd name="connsiteY9" fmla="*/ 17889 h 43003"/>
                  <a:gd name="connsiteX10" fmla="*/ 38360 w 43256"/>
                  <a:gd name="connsiteY10" fmla="*/ 5285 h 43003"/>
                  <a:gd name="connsiteX11" fmla="*/ 38436 w 43256"/>
                  <a:gd name="connsiteY11" fmla="*/ 6549 h 43003"/>
                  <a:gd name="connsiteX12" fmla="*/ 29114 w 43256"/>
                  <a:gd name="connsiteY12" fmla="*/ 3811 h 43003"/>
                  <a:gd name="connsiteX13" fmla="*/ 29856 w 43256"/>
                  <a:gd name="connsiteY13" fmla="*/ 2199 h 43003"/>
                  <a:gd name="connsiteX14" fmla="*/ 22177 w 43256"/>
                  <a:gd name="connsiteY14" fmla="*/ 4579 h 43003"/>
                  <a:gd name="connsiteX15" fmla="*/ 22536 w 43256"/>
                  <a:gd name="connsiteY15" fmla="*/ 3189 h 43003"/>
                  <a:gd name="connsiteX16" fmla="*/ 14036 w 43256"/>
                  <a:gd name="connsiteY16" fmla="*/ 5051 h 43003"/>
                  <a:gd name="connsiteX17" fmla="*/ 15336 w 43256"/>
                  <a:gd name="connsiteY17" fmla="*/ 6399 h 43003"/>
                  <a:gd name="connsiteX18" fmla="*/ 4163 w 43256"/>
                  <a:gd name="connsiteY18" fmla="*/ 15648 h 43003"/>
                  <a:gd name="connsiteX19" fmla="*/ 3936 w 43256"/>
                  <a:gd name="connsiteY19" fmla="*/ 14229 h 43003"/>
                  <a:gd name="connsiteX0" fmla="*/ 3936 w 43256"/>
                  <a:gd name="connsiteY0" fmla="*/ 14229 h 43003"/>
                  <a:gd name="connsiteX1" fmla="*/ 5659 w 43256"/>
                  <a:gd name="connsiteY1" fmla="*/ 6766 h 43003"/>
                  <a:gd name="connsiteX2" fmla="*/ 14041 w 43256"/>
                  <a:gd name="connsiteY2" fmla="*/ 5061 h 43003"/>
                  <a:gd name="connsiteX3" fmla="*/ 22492 w 43256"/>
                  <a:gd name="connsiteY3" fmla="*/ 3291 h 43003"/>
                  <a:gd name="connsiteX4" fmla="*/ 25785 w 43256"/>
                  <a:gd name="connsiteY4" fmla="*/ 59 h 43003"/>
                  <a:gd name="connsiteX5" fmla="*/ 29869 w 43256"/>
                  <a:gd name="connsiteY5" fmla="*/ 2340 h 43003"/>
                  <a:gd name="connsiteX6" fmla="*/ 35499 w 43256"/>
                  <a:gd name="connsiteY6" fmla="*/ 549 h 43003"/>
                  <a:gd name="connsiteX7" fmla="*/ 38354 w 43256"/>
                  <a:gd name="connsiteY7" fmla="*/ 5435 h 43003"/>
                  <a:gd name="connsiteX8" fmla="*/ 42018 w 43256"/>
                  <a:gd name="connsiteY8" fmla="*/ 10177 h 43003"/>
                  <a:gd name="connsiteX9" fmla="*/ 41854 w 43256"/>
                  <a:gd name="connsiteY9" fmla="*/ 15319 h 43003"/>
                  <a:gd name="connsiteX10" fmla="*/ 43052 w 43256"/>
                  <a:gd name="connsiteY10" fmla="*/ 23181 h 43003"/>
                  <a:gd name="connsiteX11" fmla="*/ 37440 w 43256"/>
                  <a:gd name="connsiteY11" fmla="*/ 30063 h 43003"/>
                  <a:gd name="connsiteX12" fmla="*/ 35431 w 43256"/>
                  <a:gd name="connsiteY12" fmla="*/ 35960 h 43003"/>
                  <a:gd name="connsiteX13" fmla="*/ 28591 w 43256"/>
                  <a:gd name="connsiteY13" fmla="*/ 36674 h 43003"/>
                  <a:gd name="connsiteX14" fmla="*/ 23703 w 43256"/>
                  <a:gd name="connsiteY14" fmla="*/ 42965 h 43003"/>
                  <a:gd name="connsiteX15" fmla="*/ 16516 w 43256"/>
                  <a:gd name="connsiteY15" fmla="*/ 39125 h 43003"/>
                  <a:gd name="connsiteX16" fmla="*/ 5840 w 43256"/>
                  <a:gd name="connsiteY16" fmla="*/ 35331 h 43003"/>
                  <a:gd name="connsiteX17" fmla="*/ 1146 w 43256"/>
                  <a:gd name="connsiteY17" fmla="*/ 31109 h 43003"/>
                  <a:gd name="connsiteX18" fmla="*/ 2149 w 43256"/>
                  <a:gd name="connsiteY18" fmla="*/ 25410 h 43003"/>
                  <a:gd name="connsiteX19" fmla="*/ 31 w 43256"/>
                  <a:gd name="connsiteY19" fmla="*/ 19563 h 43003"/>
                  <a:gd name="connsiteX20" fmla="*/ 3899 w 43256"/>
                  <a:gd name="connsiteY20" fmla="*/ 14366 h 43003"/>
                  <a:gd name="connsiteX21" fmla="*/ 3936 w 43256"/>
                  <a:gd name="connsiteY21" fmla="*/ 14229 h 43003"/>
                  <a:gd name="connsiteX0" fmla="*/ 4163 w 43256"/>
                  <a:gd name="connsiteY0" fmla="*/ 26036 h 43003"/>
                  <a:gd name="connsiteX1" fmla="*/ 2196 w 43256"/>
                  <a:gd name="connsiteY1" fmla="*/ 25239 h 43003"/>
                  <a:gd name="connsiteX2" fmla="*/ 6681 w 43256"/>
                  <a:gd name="connsiteY2" fmla="*/ 34848 h 43003"/>
                  <a:gd name="connsiteX3" fmla="*/ 5856 w 43256"/>
                  <a:gd name="connsiteY3" fmla="*/ 35139 h 43003"/>
                  <a:gd name="connsiteX4" fmla="*/ 16514 w 43256"/>
                  <a:gd name="connsiteY4" fmla="*/ 38949 h 43003"/>
                  <a:gd name="connsiteX5" fmla="*/ 15798 w 43256"/>
                  <a:gd name="connsiteY5" fmla="*/ 36223 h 43003"/>
                  <a:gd name="connsiteX6" fmla="*/ 28863 w 43256"/>
                  <a:gd name="connsiteY6" fmla="*/ 34610 h 43003"/>
                  <a:gd name="connsiteX7" fmla="*/ 28596 w 43256"/>
                  <a:gd name="connsiteY7" fmla="*/ 36519 h 43003"/>
                  <a:gd name="connsiteX8" fmla="*/ 41834 w 43256"/>
                  <a:gd name="connsiteY8" fmla="*/ 15213 h 43003"/>
                  <a:gd name="connsiteX9" fmla="*/ 40386 w 43256"/>
                  <a:gd name="connsiteY9" fmla="*/ 17889 h 43003"/>
                  <a:gd name="connsiteX10" fmla="*/ 38360 w 43256"/>
                  <a:gd name="connsiteY10" fmla="*/ 5285 h 43003"/>
                  <a:gd name="connsiteX11" fmla="*/ 38436 w 43256"/>
                  <a:gd name="connsiteY11" fmla="*/ 6549 h 43003"/>
                  <a:gd name="connsiteX12" fmla="*/ 29114 w 43256"/>
                  <a:gd name="connsiteY12" fmla="*/ 3811 h 43003"/>
                  <a:gd name="connsiteX13" fmla="*/ 29856 w 43256"/>
                  <a:gd name="connsiteY13" fmla="*/ 2199 h 43003"/>
                  <a:gd name="connsiteX14" fmla="*/ 22177 w 43256"/>
                  <a:gd name="connsiteY14" fmla="*/ 4579 h 43003"/>
                  <a:gd name="connsiteX15" fmla="*/ 22536 w 43256"/>
                  <a:gd name="connsiteY15" fmla="*/ 3189 h 43003"/>
                  <a:gd name="connsiteX16" fmla="*/ 14036 w 43256"/>
                  <a:gd name="connsiteY16" fmla="*/ 5051 h 43003"/>
                  <a:gd name="connsiteX17" fmla="*/ 15336 w 43256"/>
                  <a:gd name="connsiteY17" fmla="*/ 6399 h 43003"/>
                  <a:gd name="connsiteX18" fmla="*/ 4163 w 43256"/>
                  <a:gd name="connsiteY18" fmla="*/ 15648 h 43003"/>
                  <a:gd name="connsiteX19" fmla="*/ 3936 w 43256"/>
                  <a:gd name="connsiteY19" fmla="*/ 14229 h 43003"/>
                  <a:gd name="connsiteX0" fmla="*/ 3936 w 43256"/>
                  <a:gd name="connsiteY0" fmla="*/ 14229 h 41766"/>
                  <a:gd name="connsiteX1" fmla="*/ 5659 w 43256"/>
                  <a:gd name="connsiteY1" fmla="*/ 6766 h 41766"/>
                  <a:gd name="connsiteX2" fmla="*/ 14041 w 43256"/>
                  <a:gd name="connsiteY2" fmla="*/ 5061 h 41766"/>
                  <a:gd name="connsiteX3" fmla="*/ 22492 w 43256"/>
                  <a:gd name="connsiteY3" fmla="*/ 3291 h 41766"/>
                  <a:gd name="connsiteX4" fmla="*/ 25785 w 43256"/>
                  <a:gd name="connsiteY4" fmla="*/ 59 h 41766"/>
                  <a:gd name="connsiteX5" fmla="*/ 29869 w 43256"/>
                  <a:gd name="connsiteY5" fmla="*/ 2340 h 41766"/>
                  <a:gd name="connsiteX6" fmla="*/ 35499 w 43256"/>
                  <a:gd name="connsiteY6" fmla="*/ 549 h 41766"/>
                  <a:gd name="connsiteX7" fmla="*/ 38354 w 43256"/>
                  <a:gd name="connsiteY7" fmla="*/ 5435 h 41766"/>
                  <a:gd name="connsiteX8" fmla="*/ 42018 w 43256"/>
                  <a:gd name="connsiteY8" fmla="*/ 10177 h 41766"/>
                  <a:gd name="connsiteX9" fmla="*/ 41854 w 43256"/>
                  <a:gd name="connsiteY9" fmla="*/ 15319 h 41766"/>
                  <a:gd name="connsiteX10" fmla="*/ 43052 w 43256"/>
                  <a:gd name="connsiteY10" fmla="*/ 23181 h 41766"/>
                  <a:gd name="connsiteX11" fmla="*/ 37440 w 43256"/>
                  <a:gd name="connsiteY11" fmla="*/ 30063 h 41766"/>
                  <a:gd name="connsiteX12" fmla="*/ 35431 w 43256"/>
                  <a:gd name="connsiteY12" fmla="*/ 35960 h 41766"/>
                  <a:gd name="connsiteX13" fmla="*/ 28591 w 43256"/>
                  <a:gd name="connsiteY13" fmla="*/ 36674 h 41766"/>
                  <a:gd name="connsiteX14" fmla="*/ 24904 w 43256"/>
                  <a:gd name="connsiteY14" fmla="*/ 41711 h 41766"/>
                  <a:gd name="connsiteX15" fmla="*/ 16516 w 43256"/>
                  <a:gd name="connsiteY15" fmla="*/ 39125 h 41766"/>
                  <a:gd name="connsiteX16" fmla="*/ 5840 w 43256"/>
                  <a:gd name="connsiteY16" fmla="*/ 35331 h 41766"/>
                  <a:gd name="connsiteX17" fmla="*/ 1146 w 43256"/>
                  <a:gd name="connsiteY17" fmla="*/ 31109 h 41766"/>
                  <a:gd name="connsiteX18" fmla="*/ 2149 w 43256"/>
                  <a:gd name="connsiteY18" fmla="*/ 25410 h 41766"/>
                  <a:gd name="connsiteX19" fmla="*/ 31 w 43256"/>
                  <a:gd name="connsiteY19" fmla="*/ 19563 h 41766"/>
                  <a:gd name="connsiteX20" fmla="*/ 3899 w 43256"/>
                  <a:gd name="connsiteY20" fmla="*/ 14366 h 41766"/>
                  <a:gd name="connsiteX21" fmla="*/ 3936 w 43256"/>
                  <a:gd name="connsiteY21" fmla="*/ 14229 h 41766"/>
                  <a:gd name="connsiteX0" fmla="*/ 4163 w 43256"/>
                  <a:gd name="connsiteY0" fmla="*/ 26036 h 41766"/>
                  <a:gd name="connsiteX1" fmla="*/ 2196 w 43256"/>
                  <a:gd name="connsiteY1" fmla="*/ 25239 h 41766"/>
                  <a:gd name="connsiteX2" fmla="*/ 6681 w 43256"/>
                  <a:gd name="connsiteY2" fmla="*/ 34848 h 41766"/>
                  <a:gd name="connsiteX3" fmla="*/ 5856 w 43256"/>
                  <a:gd name="connsiteY3" fmla="*/ 35139 h 41766"/>
                  <a:gd name="connsiteX4" fmla="*/ 16514 w 43256"/>
                  <a:gd name="connsiteY4" fmla="*/ 38949 h 41766"/>
                  <a:gd name="connsiteX5" fmla="*/ 15798 w 43256"/>
                  <a:gd name="connsiteY5" fmla="*/ 36223 h 41766"/>
                  <a:gd name="connsiteX6" fmla="*/ 28863 w 43256"/>
                  <a:gd name="connsiteY6" fmla="*/ 34610 h 41766"/>
                  <a:gd name="connsiteX7" fmla="*/ 28596 w 43256"/>
                  <a:gd name="connsiteY7" fmla="*/ 36519 h 41766"/>
                  <a:gd name="connsiteX8" fmla="*/ 41834 w 43256"/>
                  <a:gd name="connsiteY8" fmla="*/ 15213 h 41766"/>
                  <a:gd name="connsiteX9" fmla="*/ 40386 w 43256"/>
                  <a:gd name="connsiteY9" fmla="*/ 17889 h 41766"/>
                  <a:gd name="connsiteX10" fmla="*/ 38360 w 43256"/>
                  <a:gd name="connsiteY10" fmla="*/ 5285 h 41766"/>
                  <a:gd name="connsiteX11" fmla="*/ 38436 w 43256"/>
                  <a:gd name="connsiteY11" fmla="*/ 6549 h 41766"/>
                  <a:gd name="connsiteX12" fmla="*/ 29114 w 43256"/>
                  <a:gd name="connsiteY12" fmla="*/ 3811 h 41766"/>
                  <a:gd name="connsiteX13" fmla="*/ 29856 w 43256"/>
                  <a:gd name="connsiteY13" fmla="*/ 2199 h 41766"/>
                  <a:gd name="connsiteX14" fmla="*/ 22177 w 43256"/>
                  <a:gd name="connsiteY14" fmla="*/ 4579 h 41766"/>
                  <a:gd name="connsiteX15" fmla="*/ 22536 w 43256"/>
                  <a:gd name="connsiteY15" fmla="*/ 3189 h 41766"/>
                  <a:gd name="connsiteX16" fmla="*/ 14036 w 43256"/>
                  <a:gd name="connsiteY16" fmla="*/ 5051 h 41766"/>
                  <a:gd name="connsiteX17" fmla="*/ 15336 w 43256"/>
                  <a:gd name="connsiteY17" fmla="*/ 6399 h 41766"/>
                  <a:gd name="connsiteX18" fmla="*/ 4163 w 43256"/>
                  <a:gd name="connsiteY18" fmla="*/ 15648 h 41766"/>
                  <a:gd name="connsiteX19" fmla="*/ 3936 w 43256"/>
                  <a:gd name="connsiteY19" fmla="*/ 14229 h 41766"/>
                  <a:gd name="connsiteX0" fmla="*/ 3936 w 43256"/>
                  <a:gd name="connsiteY0" fmla="*/ 14229 h 42234"/>
                  <a:gd name="connsiteX1" fmla="*/ 5659 w 43256"/>
                  <a:gd name="connsiteY1" fmla="*/ 6766 h 42234"/>
                  <a:gd name="connsiteX2" fmla="*/ 14041 w 43256"/>
                  <a:gd name="connsiteY2" fmla="*/ 5061 h 42234"/>
                  <a:gd name="connsiteX3" fmla="*/ 22492 w 43256"/>
                  <a:gd name="connsiteY3" fmla="*/ 3291 h 42234"/>
                  <a:gd name="connsiteX4" fmla="*/ 25785 w 43256"/>
                  <a:gd name="connsiteY4" fmla="*/ 59 h 42234"/>
                  <a:gd name="connsiteX5" fmla="*/ 29869 w 43256"/>
                  <a:gd name="connsiteY5" fmla="*/ 2340 h 42234"/>
                  <a:gd name="connsiteX6" fmla="*/ 35499 w 43256"/>
                  <a:gd name="connsiteY6" fmla="*/ 549 h 42234"/>
                  <a:gd name="connsiteX7" fmla="*/ 38354 w 43256"/>
                  <a:gd name="connsiteY7" fmla="*/ 5435 h 42234"/>
                  <a:gd name="connsiteX8" fmla="*/ 42018 w 43256"/>
                  <a:gd name="connsiteY8" fmla="*/ 10177 h 42234"/>
                  <a:gd name="connsiteX9" fmla="*/ 41854 w 43256"/>
                  <a:gd name="connsiteY9" fmla="*/ 15319 h 42234"/>
                  <a:gd name="connsiteX10" fmla="*/ 43052 w 43256"/>
                  <a:gd name="connsiteY10" fmla="*/ 23181 h 42234"/>
                  <a:gd name="connsiteX11" fmla="*/ 37440 w 43256"/>
                  <a:gd name="connsiteY11" fmla="*/ 30063 h 42234"/>
                  <a:gd name="connsiteX12" fmla="*/ 35431 w 43256"/>
                  <a:gd name="connsiteY12" fmla="*/ 35960 h 42234"/>
                  <a:gd name="connsiteX13" fmla="*/ 28591 w 43256"/>
                  <a:gd name="connsiteY13" fmla="*/ 36674 h 42234"/>
                  <a:gd name="connsiteX14" fmla="*/ 24904 w 43256"/>
                  <a:gd name="connsiteY14" fmla="*/ 41711 h 42234"/>
                  <a:gd name="connsiteX15" fmla="*/ 16516 w 43256"/>
                  <a:gd name="connsiteY15" fmla="*/ 39125 h 42234"/>
                  <a:gd name="connsiteX16" fmla="*/ 5840 w 43256"/>
                  <a:gd name="connsiteY16" fmla="*/ 35331 h 42234"/>
                  <a:gd name="connsiteX17" fmla="*/ 1146 w 43256"/>
                  <a:gd name="connsiteY17" fmla="*/ 31109 h 42234"/>
                  <a:gd name="connsiteX18" fmla="*/ 2149 w 43256"/>
                  <a:gd name="connsiteY18" fmla="*/ 25410 h 42234"/>
                  <a:gd name="connsiteX19" fmla="*/ 31 w 43256"/>
                  <a:gd name="connsiteY19" fmla="*/ 19563 h 42234"/>
                  <a:gd name="connsiteX20" fmla="*/ 3899 w 43256"/>
                  <a:gd name="connsiteY20" fmla="*/ 14366 h 42234"/>
                  <a:gd name="connsiteX21" fmla="*/ 3936 w 43256"/>
                  <a:gd name="connsiteY21" fmla="*/ 14229 h 42234"/>
                  <a:gd name="connsiteX0" fmla="*/ 4163 w 43256"/>
                  <a:gd name="connsiteY0" fmla="*/ 26036 h 42234"/>
                  <a:gd name="connsiteX1" fmla="*/ 2196 w 43256"/>
                  <a:gd name="connsiteY1" fmla="*/ 25239 h 42234"/>
                  <a:gd name="connsiteX2" fmla="*/ 6681 w 43256"/>
                  <a:gd name="connsiteY2" fmla="*/ 34848 h 42234"/>
                  <a:gd name="connsiteX3" fmla="*/ 5856 w 43256"/>
                  <a:gd name="connsiteY3" fmla="*/ 35139 h 42234"/>
                  <a:gd name="connsiteX4" fmla="*/ 16514 w 43256"/>
                  <a:gd name="connsiteY4" fmla="*/ 38949 h 42234"/>
                  <a:gd name="connsiteX5" fmla="*/ 15798 w 43256"/>
                  <a:gd name="connsiteY5" fmla="*/ 36223 h 42234"/>
                  <a:gd name="connsiteX6" fmla="*/ 28863 w 43256"/>
                  <a:gd name="connsiteY6" fmla="*/ 34610 h 42234"/>
                  <a:gd name="connsiteX7" fmla="*/ 28596 w 43256"/>
                  <a:gd name="connsiteY7" fmla="*/ 36519 h 42234"/>
                  <a:gd name="connsiteX8" fmla="*/ 41834 w 43256"/>
                  <a:gd name="connsiteY8" fmla="*/ 15213 h 42234"/>
                  <a:gd name="connsiteX9" fmla="*/ 40386 w 43256"/>
                  <a:gd name="connsiteY9" fmla="*/ 17889 h 42234"/>
                  <a:gd name="connsiteX10" fmla="*/ 38360 w 43256"/>
                  <a:gd name="connsiteY10" fmla="*/ 5285 h 42234"/>
                  <a:gd name="connsiteX11" fmla="*/ 38436 w 43256"/>
                  <a:gd name="connsiteY11" fmla="*/ 6549 h 42234"/>
                  <a:gd name="connsiteX12" fmla="*/ 29114 w 43256"/>
                  <a:gd name="connsiteY12" fmla="*/ 3811 h 42234"/>
                  <a:gd name="connsiteX13" fmla="*/ 29856 w 43256"/>
                  <a:gd name="connsiteY13" fmla="*/ 2199 h 42234"/>
                  <a:gd name="connsiteX14" fmla="*/ 22177 w 43256"/>
                  <a:gd name="connsiteY14" fmla="*/ 4579 h 42234"/>
                  <a:gd name="connsiteX15" fmla="*/ 22536 w 43256"/>
                  <a:gd name="connsiteY15" fmla="*/ 3189 h 42234"/>
                  <a:gd name="connsiteX16" fmla="*/ 14036 w 43256"/>
                  <a:gd name="connsiteY16" fmla="*/ 5051 h 42234"/>
                  <a:gd name="connsiteX17" fmla="*/ 15336 w 43256"/>
                  <a:gd name="connsiteY17" fmla="*/ 6399 h 42234"/>
                  <a:gd name="connsiteX18" fmla="*/ 4163 w 43256"/>
                  <a:gd name="connsiteY18" fmla="*/ 15648 h 42234"/>
                  <a:gd name="connsiteX19" fmla="*/ 3936 w 43256"/>
                  <a:gd name="connsiteY19" fmla="*/ 14229 h 42234"/>
                  <a:gd name="connsiteX0" fmla="*/ 3936 w 43256"/>
                  <a:gd name="connsiteY0" fmla="*/ 14229 h 40773"/>
                  <a:gd name="connsiteX1" fmla="*/ 5659 w 43256"/>
                  <a:gd name="connsiteY1" fmla="*/ 6766 h 40773"/>
                  <a:gd name="connsiteX2" fmla="*/ 14041 w 43256"/>
                  <a:gd name="connsiteY2" fmla="*/ 5061 h 40773"/>
                  <a:gd name="connsiteX3" fmla="*/ 22492 w 43256"/>
                  <a:gd name="connsiteY3" fmla="*/ 3291 h 40773"/>
                  <a:gd name="connsiteX4" fmla="*/ 25785 w 43256"/>
                  <a:gd name="connsiteY4" fmla="*/ 59 h 40773"/>
                  <a:gd name="connsiteX5" fmla="*/ 29869 w 43256"/>
                  <a:gd name="connsiteY5" fmla="*/ 2340 h 40773"/>
                  <a:gd name="connsiteX6" fmla="*/ 35499 w 43256"/>
                  <a:gd name="connsiteY6" fmla="*/ 549 h 40773"/>
                  <a:gd name="connsiteX7" fmla="*/ 38354 w 43256"/>
                  <a:gd name="connsiteY7" fmla="*/ 5435 h 40773"/>
                  <a:gd name="connsiteX8" fmla="*/ 42018 w 43256"/>
                  <a:gd name="connsiteY8" fmla="*/ 10177 h 40773"/>
                  <a:gd name="connsiteX9" fmla="*/ 41854 w 43256"/>
                  <a:gd name="connsiteY9" fmla="*/ 15319 h 40773"/>
                  <a:gd name="connsiteX10" fmla="*/ 43052 w 43256"/>
                  <a:gd name="connsiteY10" fmla="*/ 23181 h 40773"/>
                  <a:gd name="connsiteX11" fmla="*/ 37440 w 43256"/>
                  <a:gd name="connsiteY11" fmla="*/ 30063 h 40773"/>
                  <a:gd name="connsiteX12" fmla="*/ 35431 w 43256"/>
                  <a:gd name="connsiteY12" fmla="*/ 35960 h 40773"/>
                  <a:gd name="connsiteX13" fmla="*/ 28591 w 43256"/>
                  <a:gd name="connsiteY13" fmla="*/ 36674 h 40773"/>
                  <a:gd name="connsiteX14" fmla="*/ 25129 w 43256"/>
                  <a:gd name="connsiteY14" fmla="*/ 38982 h 40773"/>
                  <a:gd name="connsiteX15" fmla="*/ 16516 w 43256"/>
                  <a:gd name="connsiteY15" fmla="*/ 39125 h 40773"/>
                  <a:gd name="connsiteX16" fmla="*/ 5840 w 43256"/>
                  <a:gd name="connsiteY16" fmla="*/ 35331 h 40773"/>
                  <a:gd name="connsiteX17" fmla="*/ 1146 w 43256"/>
                  <a:gd name="connsiteY17" fmla="*/ 31109 h 40773"/>
                  <a:gd name="connsiteX18" fmla="*/ 2149 w 43256"/>
                  <a:gd name="connsiteY18" fmla="*/ 25410 h 40773"/>
                  <a:gd name="connsiteX19" fmla="*/ 31 w 43256"/>
                  <a:gd name="connsiteY19" fmla="*/ 19563 h 40773"/>
                  <a:gd name="connsiteX20" fmla="*/ 3899 w 43256"/>
                  <a:gd name="connsiteY20" fmla="*/ 14366 h 40773"/>
                  <a:gd name="connsiteX21" fmla="*/ 3936 w 43256"/>
                  <a:gd name="connsiteY21" fmla="*/ 14229 h 40773"/>
                  <a:gd name="connsiteX0" fmla="*/ 4163 w 43256"/>
                  <a:gd name="connsiteY0" fmla="*/ 26036 h 40773"/>
                  <a:gd name="connsiteX1" fmla="*/ 2196 w 43256"/>
                  <a:gd name="connsiteY1" fmla="*/ 25239 h 40773"/>
                  <a:gd name="connsiteX2" fmla="*/ 6681 w 43256"/>
                  <a:gd name="connsiteY2" fmla="*/ 34848 h 40773"/>
                  <a:gd name="connsiteX3" fmla="*/ 5856 w 43256"/>
                  <a:gd name="connsiteY3" fmla="*/ 35139 h 40773"/>
                  <a:gd name="connsiteX4" fmla="*/ 16514 w 43256"/>
                  <a:gd name="connsiteY4" fmla="*/ 38949 h 40773"/>
                  <a:gd name="connsiteX5" fmla="*/ 15798 w 43256"/>
                  <a:gd name="connsiteY5" fmla="*/ 36223 h 40773"/>
                  <a:gd name="connsiteX6" fmla="*/ 28863 w 43256"/>
                  <a:gd name="connsiteY6" fmla="*/ 34610 h 40773"/>
                  <a:gd name="connsiteX7" fmla="*/ 28596 w 43256"/>
                  <a:gd name="connsiteY7" fmla="*/ 36519 h 40773"/>
                  <a:gd name="connsiteX8" fmla="*/ 41834 w 43256"/>
                  <a:gd name="connsiteY8" fmla="*/ 15213 h 40773"/>
                  <a:gd name="connsiteX9" fmla="*/ 40386 w 43256"/>
                  <a:gd name="connsiteY9" fmla="*/ 17889 h 40773"/>
                  <a:gd name="connsiteX10" fmla="*/ 38360 w 43256"/>
                  <a:gd name="connsiteY10" fmla="*/ 5285 h 40773"/>
                  <a:gd name="connsiteX11" fmla="*/ 38436 w 43256"/>
                  <a:gd name="connsiteY11" fmla="*/ 6549 h 40773"/>
                  <a:gd name="connsiteX12" fmla="*/ 29114 w 43256"/>
                  <a:gd name="connsiteY12" fmla="*/ 3811 h 40773"/>
                  <a:gd name="connsiteX13" fmla="*/ 29856 w 43256"/>
                  <a:gd name="connsiteY13" fmla="*/ 2199 h 40773"/>
                  <a:gd name="connsiteX14" fmla="*/ 22177 w 43256"/>
                  <a:gd name="connsiteY14" fmla="*/ 4579 h 40773"/>
                  <a:gd name="connsiteX15" fmla="*/ 22536 w 43256"/>
                  <a:gd name="connsiteY15" fmla="*/ 3189 h 40773"/>
                  <a:gd name="connsiteX16" fmla="*/ 14036 w 43256"/>
                  <a:gd name="connsiteY16" fmla="*/ 5051 h 40773"/>
                  <a:gd name="connsiteX17" fmla="*/ 15336 w 43256"/>
                  <a:gd name="connsiteY17" fmla="*/ 6399 h 40773"/>
                  <a:gd name="connsiteX18" fmla="*/ 4163 w 43256"/>
                  <a:gd name="connsiteY18" fmla="*/ 15648 h 40773"/>
                  <a:gd name="connsiteX19" fmla="*/ 3936 w 43256"/>
                  <a:gd name="connsiteY19" fmla="*/ 14229 h 40773"/>
                  <a:gd name="connsiteX0" fmla="*/ 3936 w 43256"/>
                  <a:gd name="connsiteY0" fmla="*/ 14229 h 40697"/>
                  <a:gd name="connsiteX1" fmla="*/ 5659 w 43256"/>
                  <a:gd name="connsiteY1" fmla="*/ 6766 h 40697"/>
                  <a:gd name="connsiteX2" fmla="*/ 14041 w 43256"/>
                  <a:gd name="connsiteY2" fmla="*/ 5061 h 40697"/>
                  <a:gd name="connsiteX3" fmla="*/ 22492 w 43256"/>
                  <a:gd name="connsiteY3" fmla="*/ 3291 h 40697"/>
                  <a:gd name="connsiteX4" fmla="*/ 25785 w 43256"/>
                  <a:gd name="connsiteY4" fmla="*/ 59 h 40697"/>
                  <a:gd name="connsiteX5" fmla="*/ 29869 w 43256"/>
                  <a:gd name="connsiteY5" fmla="*/ 2340 h 40697"/>
                  <a:gd name="connsiteX6" fmla="*/ 35499 w 43256"/>
                  <a:gd name="connsiteY6" fmla="*/ 549 h 40697"/>
                  <a:gd name="connsiteX7" fmla="*/ 38354 w 43256"/>
                  <a:gd name="connsiteY7" fmla="*/ 5435 h 40697"/>
                  <a:gd name="connsiteX8" fmla="*/ 42018 w 43256"/>
                  <a:gd name="connsiteY8" fmla="*/ 10177 h 40697"/>
                  <a:gd name="connsiteX9" fmla="*/ 41854 w 43256"/>
                  <a:gd name="connsiteY9" fmla="*/ 15319 h 40697"/>
                  <a:gd name="connsiteX10" fmla="*/ 43052 w 43256"/>
                  <a:gd name="connsiteY10" fmla="*/ 23181 h 40697"/>
                  <a:gd name="connsiteX11" fmla="*/ 37440 w 43256"/>
                  <a:gd name="connsiteY11" fmla="*/ 30063 h 40697"/>
                  <a:gd name="connsiteX12" fmla="*/ 35431 w 43256"/>
                  <a:gd name="connsiteY12" fmla="*/ 35960 h 40697"/>
                  <a:gd name="connsiteX13" fmla="*/ 28591 w 43256"/>
                  <a:gd name="connsiteY13" fmla="*/ 36674 h 40697"/>
                  <a:gd name="connsiteX14" fmla="*/ 25129 w 43256"/>
                  <a:gd name="connsiteY14" fmla="*/ 38982 h 40697"/>
                  <a:gd name="connsiteX15" fmla="*/ 16516 w 43256"/>
                  <a:gd name="connsiteY15" fmla="*/ 39125 h 40697"/>
                  <a:gd name="connsiteX16" fmla="*/ 5840 w 43256"/>
                  <a:gd name="connsiteY16" fmla="*/ 35331 h 40697"/>
                  <a:gd name="connsiteX17" fmla="*/ 1146 w 43256"/>
                  <a:gd name="connsiteY17" fmla="*/ 31109 h 40697"/>
                  <a:gd name="connsiteX18" fmla="*/ 2149 w 43256"/>
                  <a:gd name="connsiteY18" fmla="*/ 25410 h 40697"/>
                  <a:gd name="connsiteX19" fmla="*/ 31 w 43256"/>
                  <a:gd name="connsiteY19" fmla="*/ 19563 h 40697"/>
                  <a:gd name="connsiteX20" fmla="*/ 3899 w 43256"/>
                  <a:gd name="connsiteY20" fmla="*/ 14366 h 40697"/>
                  <a:gd name="connsiteX21" fmla="*/ 3936 w 43256"/>
                  <a:gd name="connsiteY21" fmla="*/ 14229 h 40697"/>
                  <a:gd name="connsiteX0" fmla="*/ 4163 w 43256"/>
                  <a:gd name="connsiteY0" fmla="*/ 26036 h 40697"/>
                  <a:gd name="connsiteX1" fmla="*/ 2196 w 43256"/>
                  <a:gd name="connsiteY1" fmla="*/ 25239 h 40697"/>
                  <a:gd name="connsiteX2" fmla="*/ 6681 w 43256"/>
                  <a:gd name="connsiteY2" fmla="*/ 34848 h 40697"/>
                  <a:gd name="connsiteX3" fmla="*/ 5856 w 43256"/>
                  <a:gd name="connsiteY3" fmla="*/ 35139 h 40697"/>
                  <a:gd name="connsiteX4" fmla="*/ 16514 w 43256"/>
                  <a:gd name="connsiteY4" fmla="*/ 38949 h 40697"/>
                  <a:gd name="connsiteX5" fmla="*/ 15798 w 43256"/>
                  <a:gd name="connsiteY5" fmla="*/ 36223 h 40697"/>
                  <a:gd name="connsiteX6" fmla="*/ 28863 w 43256"/>
                  <a:gd name="connsiteY6" fmla="*/ 34610 h 40697"/>
                  <a:gd name="connsiteX7" fmla="*/ 28596 w 43256"/>
                  <a:gd name="connsiteY7" fmla="*/ 36519 h 40697"/>
                  <a:gd name="connsiteX8" fmla="*/ 41834 w 43256"/>
                  <a:gd name="connsiteY8" fmla="*/ 15213 h 40697"/>
                  <a:gd name="connsiteX9" fmla="*/ 40386 w 43256"/>
                  <a:gd name="connsiteY9" fmla="*/ 17889 h 40697"/>
                  <a:gd name="connsiteX10" fmla="*/ 38360 w 43256"/>
                  <a:gd name="connsiteY10" fmla="*/ 5285 h 40697"/>
                  <a:gd name="connsiteX11" fmla="*/ 38436 w 43256"/>
                  <a:gd name="connsiteY11" fmla="*/ 6549 h 40697"/>
                  <a:gd name="connsiteX12" fmla="*/ 29114 w 43256"/>
                  <a:gd name="connsiteY12" fmla="*/ 3811 h 40697"/>
                  <a:gd name="connsiteX13" fmla="*/ 29856 w 43256"/>
                  <a:gd name="connsiteY13" fmla="*/ 2199 h 40697"/>
                  <a:gd name="connsiteX14" fmla="*/ 22177 w 43256"/>
                  <a:gd name="connsiteY14" fmla="*/ 4579 h 40697"/>
                  <a:gd name="connsiteX15" fmla="*/ 22536 w 43256"/>
                  <a:gd name="connsiteY15" fmla="*/ 3189 h 40697"/>
                  <a:gd name="connsiteX16" fmla="*/ 14036 w 43256"/>
                  <a:gd name="connsiteY16" fmla="*/ 5051 h 40697"/>
                  <a:gd name="connsiteX17" fmla="*/ 15336 w 43256"/>
                  <a:gd name="connsiteY17" fmla="*/ 6399 h 40697"/>
                  <a:gd name="connsiteX18" fmla="*/ 4163 w 43256"/>
                  <a:gd name="connsiteY18" fmla="*/ 15648 h 40697"/>
                  <a:gd name="connsiteX19" fmla="*/ 3936 w 43256"/>
                  <a:gd name="connsiteY19" fmla="*/ 14229 h 40697"/>
                  <a:gd name="connsiteX0" fmla="*/ 3936 w 43256"/>
                  <a:gd name="connsiteY0" fmla="*/ 14229 h 40633"/>
                  <a:gd name="connsiteX1" fmla="*/ 5659 w 43256"/>
                  <a:gd name="connsiteY1" fmla="*/ 6766 h 40633"/>
                  <a:gd name="connsiteX2" fmla="*/ 14041 w 43256"/>
                  <a:gd name="connsiteY2" fmla="*/ 5061 h 40633"/>
                  <a:gd name="connsiteX3" fmla="*/ 22492 w 43256"/>
                  <a:gd name="connsiteY3" fmla="*/ 3291 h 40633"/>
                  <a:gd name="connsiteX4" fmla="*/ 25785 w 43256"/>
                  <a:gd name="connsiteY4" fmla="*/ 59 h 40633"/>
                  <a:gd name="connsiteX5" fmla="*/ 29869 w 43256"/>
                  <a:gd name="connsiteY5" fmla="*/ 2340 h 40633"/>
                  <a:gd name="connsiteX6" fmla="*/ 35499 w 43256"/>
                  <a:gd name="connsiteY6" fmla="*/ 549 h 40633"/>
                  <a:gd name="connsiteX7" fmla="*/ 38354 w 43256"/>
                  <a:gd name="connsiteY7" fmla="*/ 5435 h 40633"/>
                  <a:gd name="connsiteX8" fmla="*/ 42018 w 43256"/>
                  <a:gd name="connsiteY8" fmla="*/ 10177 h 40633"/>
                  <a:gd name="connsiteX9" fmla="*/ 41854 w 43256"/>
                  <a:gd name="connsiteY9" fmla="*/ 15319 h 40633"/>
                  <a:gd name="connsiteX10" fmla="*/ 43052 w 43256"/>
                  <a:gd name="connsiteY10" fmla="*/ 23181 h 40633"/>
                  <a:gd name="connsiteX11" fmla="*/ 37440 w 43256"/>
                  <a:gd name="connsiteY11" fmla="*/ 30063 h 40633"/>
                  <a:gd name="connsiteX12" fmla="*/ 35431 w 43256"/>
                  <a:gd name="connsiteY12" fmla="*/ 35960 h 40633"/>
                  <a:gd name="connsiteX13" fmla="*/ 28591 w 43256"/>
                  <a:gd name="connsiteY13" fmla="*/ 36674 h 40633"/>
                  <a:gd name="connsiteX14" fmla="*/ 25129 w 43256"/>
                  <a:gd name="connsiteY14" fmla="*/ 38982 h 40633"/>
                  <a:gd name="connsiteX15" fmla="*/ 16516 w 43256"/>
                  <a:gd name="connsiteY15" fmla="*/ 39125 h 40633"/>
                  <a:gd name="connsiteX16" fmla="*/ 5840 w 43256"/>
                  <a:gd name="connsiteY16" fmla="*/ 35331 h 40633"/>
                  <a:gd name="connsiteX17" fmla="*/ 1146 w 43256"/>
                  <a:gd name="connsiteY17" fmla="*/ 31109 h 40633"/>
                  <a:gd name="connsiteX18" fmla="*/ 2149 w 43256"/>
                  <a:gd name="connsiteY18" fmla="*/ 25410 h 40633"/>
                  <a:gd name="connsiteX19" fmla="*/ 31 w 43256"/>
                  <a:gd name="connsiteY19" fmla="*/ 19563 h 40633"/>
                  <a:gd name="connsiteX20" fmla="*/ 3899 w 43256"/>
                  <a:gd name="connsiteY20" fmla="*/ 14366 h 40633"/>
                  <a:gd name="connsiteX21" fmla="*/ 3936 w 43256"/>
                  <a:gd name="connsiteY21" fmla="*/ 14229 h 40633"/>
                  <a:gd name="connsiteX0" fmla="*/ 4163 w 43256"/>
                  <a:gd name="connsiteY0" fmla="*/ 26036 h 40633"/>
                  <a:gd name="connsiteX1" fmla="*/ 2196 w 43256"/>
                  <a:gd name="connsiteY1" fmla="*/ 25239 h 40633"/>
                  <a:gd name="connsiteX2" fmla="*/ 6681 w 43256"/>
                  <a:gd name="connsiteY2" fmla="*/ 34848 h 40633"/>
                  <a:gd name="connsiteX3" fmla="*/ 5856 w 43256"/>
                  <a:gd name="connsiteY3" fmla="*/ 35139 h 40633"/>
                  <a:gd name="connsiteX4" fmla="*/ 16514 w 43256"/>
                  <a:gd name="connsiteY4" fmla="*/ 38949 h 40633"/>
                  <a:gd name="connsiteX5" fmla="*/ 15798 w 43256"/>
                  <a:gd name="connsiteY5" fmla="*/ 36223 h 40633"/>
                  <a:gd name="connsiteX6" fmla="*/ 28863 w 43256"/>
                  <a:gd name="connsiteY6" fmla="*/ 34610 h 40633"/>
                  <a:gd name="connsiteX7" fmla="*/ 28596 w 43256"/>
                  <a:gd name="connsiteY7" fmla="*/ 36519 h 40633"/>
                  <a:gd name="connsiteX8" fmla="*/ 41834 w 43256"/>
                  <a:gd name="connsiteY8" fmla="*/ 15213 h 40633"/>
                  <a:gd name="connsiteX9" fmla="*/ 40386 w 43256"/>
                  <a:gd name="connsiteY9" fmla="*/ 17889 h 40633"/>
                  <a:gd name="connsiteX10" fmla="*/ 38360 w 43256"/>
                  <a:gd name="connsiteY10" fmla="*/ 5285 h 40633"/>
                  <a:gd name="connsiteX11" fmla="*/ 38436 w 43256"/>
                  <a:gd name="connsiteY11" fmla="*/ 6549 h 40633"/>
                  <a:gd name="connsiteX12" fmla="*/ 29114 w 43256"/>
                  <a:gd name="connsiteY12" fmla="*/ 3811 h 40633"/>
                  <a:gd name="connsiteX13" fmla="*/ 29856 w 43256"/>
                  <a:gd name="connsiteY13" fmla="*/ 2199 h 40633"/>
                  <a:gd name="connsiteX14" fmla="*/ 22177 w 43256"/>
                  <a:gd name="connsiteY14" fmla="*/ 4579 h 40633"/>
                  <a:gd name="connsiteX15" fmla="*/ 22536 w 43256"/>
                  <a:gd name="connsiteY15" fmla="*/ 3189 h 40633"/>
                  <a:gd name="connsiteX16" fmla="*/ 14036 w 43256"/>
                  <a:gd name="connsiteY16" fmla="*/ 5051 h 40633"/>
                  <a:gd name="connsiteX17" fmla="*/ 15336 w 43256"/>
                  <a:gd name="connsiteY17" fmla="*/ 6399 h 40633"/>
                  <a:gd name="connsiteX18" fmla="*/ 4163 w 43256"/>
                  <a:gd name="connsiteY18" fmla="*/ 15648 h 40633"/>
                  <a:gd name="connsiteX19" fmla="*/ 3936 w 43256"/>
                  <a:gd name="connsiteY19" fmla="*/ 14229 h 40633"/>
                  <a:gd name="connsiteX0" fmla="*/ 3936 w 43256"/>
                  <a:gd name="connsiteY0" fmla="*/ 14229 h 40633"/>
                  <a:gd name="connsiteX1" fmla="*/ 5659 w 43256"/>
                  <a:gd name="connsiteY1" fmla="*/ 6766 h 40633"/>
                  <a:gd name="connsiteX2" fmla="*/ 14041 w 43256"/>
                  <a:gd name="connsiteY2" fmla="*/ 5061 h 40633"/>
                  <a:gd name="connsiteX3" fmla="*/ 22492 w 43256"/>
                  <a:gd name="connsiteY3" fmla="*/ 3291 h 40633"/>
                  <a:gd name="connsiteX4" fmla="*/ 25785 w 43256"/>
                  <a:gd name="connsiteY4" fmla="*/ 59 h 40633"/>
                  <a:gd name="connsiteX5" fmla="*/ 29869 w 43256"/>
                  <a:gd name="connsiteY5" fmla="*/ 2340 h 40633"/>
                  <a:gd name="connsiteX6" fmla="*/ 35499 w 43256"/>
                  <a:gd name="connsiteY6" fmla="*/ 549 h 40633"/>
                  <a:gd name="connsiteX7" fmla="*/ 38354 w 43256"/>
                  <a:gd name="connsiteY7" fmla="*/ 5435 h 40633"/>
                  <a:gd name="connsiteX8" fmla="*/ 42018 w 43256"/>
                  <a:gd name="connsiteY8" fmla="*/ 10177 h 40633"/>
                  <a:gd name="connsiteX9" fmla="*/ 41854 w 43256"/>
                  <a:gd name="connsiteY9" fmla="*/ 15319 h 40633"/>
                  <a:gd name="connsiteX10" fmla="*/ 43052 w 43256"/>
                  <a:gd name="connsiteY10" fmla="*/ 23181 h 40633"/>
                  <a:gd name="connsiteX11" fmla="*/ 37440 w 43256"/>
                  <a:gd name="connsiteY11" fmla="*/ 30063 h 40633"/>
                  <a:gd name="connsiteX12" fmla="*/ 35431 w 43256"/>
                  <a:gd name="connsiteY12" fmla="*/ 35960 h 40633"/>
                  <a:gd name="connsiteX13" fmla="*/ 28591 w 43256"/>
                  <a:gd name="connsiteY13" fmla="*/ 36674 h 40633"/>
                  <a:gd name="connsiteX14" fmla="*/ 24153 w 43256"/>
                  <a:gd name="connsiteY14" fmla="*/ 35958 h 40633"/>
                  <a:gd name="connsiteX15" fmla="*/ 16516 w 43256"/>
                  <a:gd name="connsiteY15" fmla="*/ 39125 h 40633"/>
                  <a:gd name="connsiteX16" fmla="*/ 5840 w 43256"/>
                  <a:gd name="connsiteY16" fmla="*/ 35331 h 40633"/>
                  <a:gd name="connsiteX17" fmla="*/ 1146 w 43256"/>
                  <a:gd name="connsiteY17" fmla="*/ 31109 h 40633"/>
                  <a:gd name="connsiteX18" fmla="*/ 2149 w 43256"/>
                  <a:gd name="connsiteY18" fmla="*/ 25410 h 40633"/>
                  <a:gd name="connsiteX19" fmla="*/ 31 w 43256"/>
                  <a:gd name="connsiteY19" fmla="*/ 19563 h 40633"/>
                  <a:gd name="connsiteX20" fmla="*/ 3899 w 43256"/>
                  <a:gd name="connsiteY20" fmla="*/ 14366 h 40633"/>
                  <a:gd name="connsiteX21" fmla="*/ 3936 w 43256"/>
                  <a:gd name="connsiteY21" fmla="*/ 14229 h 40633"/>
                  <a:gd name="connsiteX0" fmla="*/ 4163 w 43256"/>
                  <a:gd name="connsiteY0" fmla="*/ 26036 h 40633"/>
                  <a:gd name="connsiteX1" fmla="*/ 2196 w 43256"/>
                  <a:gd name="connsiteY1" fmla="*/ 25239 h 40633"/>
                  <a:gd name="connsiteX2" fmla="*/ 6681 w 43256"/>
                  <a:gd name="connsiteY2" fmla="*/ 34848 h 40633"/>
                  <a:gd name="connsiteX3" fmla="*/ 5856 w 43256"/>
                  <a:gd name="connsiteY3" fmla="*/ 35139 h 40633"/>
                  <a:gd name="connsiteX4" fmla="*/ 16514 w 43256"/>
                  <a:gd name="connsiteY4" fmla="*/ 38949 h 40633"/>
                  <a:gd name="connsiteX5" fmla="*/ 15798 w 43256"/>
                  <a:gd name="connsiteY5" fmla="*/ 36223 h 40633"/>
                  <a:gd name="connsiteX6" fmla="*/ 28863 w 43256"/>
                  <a:gd name="connsiteY6" fmla="*/ 34610 h 40633"/>
                  <a:gd name="connsiteX7" fmla="*/ 28596 w 43256"/>
                  <a:gd name="connsiteY7" fmla="*/ 36519 h 40633"/>
                  <a:gd name="connsiteX8" fmla="*/ 41834 w 43256"/>
                  <a:gd name="connsiteY8" fmla="*/ 15213 h 40633"/>
                  <a:gd name="connsiteX9" fmla="*/ 40386 w 43256"/>
                  <a:gd name="connsiteY9" fmla="*/ 17889 h 40633"/>
                  <a:gd name="connsiteX10" fmla="*/ 38360 w 43256"/>
                  <a:gd name="connsiteY10" fmla="*/ 5285 h 40633"/>
                  <a:gd name="connsiteX11" fmla="*/ 38436 w 43256"/>
                  <a:gd name="connsiteY11" fmla="*/ 6549 h 40633"/>
                  <a:gd name="connsiteX12" fmla="*/ 29114 w 43256"/>
                  <a:gd name="connsiteY12" fmla="*/ 3811 h 40633"/>
                  <a:gd name="connsiteX13" fmla="*/ 29856 w 43256"/>
                  <a:gd name="connsiteY13" fmla="*/ 2199 h 40633"/>
                  <a:gd name="connsiteX14" fmla="*/ 22177 w 43256"/>
                  <a:gd name="connsiteY14" fmla="*/ 4579 h 40633"/>
                  <a:gd name="connsiteX15" fmla="*/ 22536 w 43256"/>
                  <a:gd name="connsiteY15" fmla="*/ 3189 h 40633"/>
                  <a:gd name="connsiteX16" fmla="*/ 14036 w 43256"/>
                  <a:gd name="connsiteY16" fmla="*/ 5051 h 40633"/>
                  <a:gd name="connsiteX17" fmla="*/ 15336 w 43256"/>
                  <a:gd name="connsiteY17" fmla="*/ 6399 h 40633"/>
                  <a:gd name="connsiteX18" fmla="*/ 4163 w 43256"/>
                  <a:gd name="connsiteY18" fmla="*/ 15648 h 40633"/>
                  <a:gd name="connsiteX19" fmla="*/ 3936 w 43256"/>
                  <a:gd name="connsiteY19" fmla="*/ 14229 h 40633"/>
                  <a:gd name="connsiteX0" fmla="*/ 3936 w 43256"/>
                  <a:gd name="connsiteY0" fmla="*/ 14229 h 40633"/>
                  <a:gd name="connsiteX1" fmla="*/ 5659 w 43256"/>
                  <a:gd name="connsiteY1" fmla="*/ 6766 h 40633"/>
                  <a:gd name="connsiteX2" fmla="*/ 14041 w 43256"/>
                  <a:gd name="connsiteY2" fmla="*/ 5061 h 40633"/>
                  <a:gd name="connsiteX3" fmla="*/ 22492 w 43256"/>
                  <a:gd name="connsiteY3" fmla="*/ 3291 h 40633"/>
                  <a:gd name="connsiteX4" fmla="*/ 25785 w 43256"/>
                  <a:gd name="connsiteY4" fmla="*/ 59 h 40633"/>
                  <a:gd name="connsiteX5" fmla="*/ 29869 w 43256"/>
                  <a:gd name="connsiteY5" fmla="*/ 2340 h 40633"/>
                  <a:gd name="connsiteX6" fmla="*/ 35499 w 43256"/>
                  <a:gd name="connsiteY6" fmla="*/ 549 h 40633"/>
                  <a:gd name="connsiteX7" fmla="*/ 38354 w 43256"/>
                  <a:gd name="connsiteY7" fmla="*/ 5435 h 40633"/>
                  <a:gd name="connsiteX8" fmla="*/ 42018 w 43256"/>
                  <a:gd name="connsiteY8" fmla="*/ 10177 h 40633"/>
                  <a:gd name="connsiteX9" fmla="*/ 41854 w 43256"/>
                  <a:gd name="connsiteY9" fmla="*/ 15319 h 40633"/>
                  <a:gd name="connsiteX10" fmla="*/ 43052 w 43256"/>
                  <a:gd name="connsiteY10" fmla="*/ 23181 h 40633"/>
                  <a:gd name="connsiteX11" fmla="*/ 37440 w 43256"/>
                  <a:gd name="connsiteY11" fmla="*/ 30063 h 40633"/>
                  <a:gd name="connsiteX12" fmla="*/ 35431 w 43256"/>
                  <a:gd name="connsiteY12" fmla="*/ 35960 h 40633"/>
                  <a:gd name="connsiteX13" fmla="*/ 28591 w 43256"/>
                  <a:gd name="connsiteY13" fmla="*/ 36674 h 40633"/>
                  <a:gd name="connsiteX14" fmla="*/ 24153 w 43256"/>
                  <a:gd name="connsiteY14" fmla="*/ 35958 h 40633"/>
                  <a:gd name="connsiteX15" fmla="*/ 16516 w 43256"/>
                  <a:gd name="connsiteY15" fmla="*/ 39125 h 40633"/>
                  <a:gd name="connsiteX16" fmla="*/ 5840 w 43256"/>
                  <a:gd name="connsiteY16" fmla="*/ 35331 h 40633"/>
                  <a:gd name="connsiteX17" fmla="*/ 1146 w 43256"/>
                  <a:gd name="connsiteY17" fmla="*/ 31109 h 40633"/>
                  <a:gd name="connsiteX18" fmla="*/ 2149 w 43256"/>
                  <a:gd name="connsiteY18" fmla="*/ 25410 h 40633"/>
                  <a:gd name="connsiteX19" fmla="*/ 31 w 43256"/>
                  <a:gd name="connsiteY19" fmla="*/ 19563 h 40633"/>
                  <a:gd name="connsiteX20" fmla="*/ 3899 w 43256"/>
                  <a:gd name="connsiteY20" fmla="*/ 14366 h 40633"/>
                  <a:gd name="connsiteX21" fmla="*/ 3936 w 43256"/>
                  <a:gd name="connsiteY21" fmla="*/ 14229 h 40633"/>
                  <a:gd name="connsiteX0" fmla="*/ 4163 w 43256"/>
                  <a:gd name="connsiteY0" fmla="*/ 26036 h 40633"/>
                  <a:gd name="connsiteX1" fmla="*/ 2196 w 43256"/>
                  <a:gd name="connsiteY1" fmla="*/ 25239 h 40633"/>
                  <a:gd name="connsiteX2" fmla="*/ 6681 w 43256"/>
                  <a:gd name="connsiteY2" fmla="*/ 34848 h 40633"/>
                  <a:gd name="connsiteX3" fmla="*/ 5856 w 43256"/>
                  <a:gd name="connsiteY3" fmla="*/ 35139 h 40633"/>
                  <a:gd name="connsiteX4" fmla="*/ 16514 w 43256"/>
                  <a:gd name="connsiteY4" fmla="*/ 38949 h 40633"/>
                  <a:gd name="connsiteX5" fmla="*/ 15798 w 43256"/>
                  <a:gd name="connsiteY5" fmla="*/ 36223 h 40633"/>
                  <a:gd name="connsiteX6" fmla="*/ 28863 w 43256"/>
                  <a:gd name="connsiteY6" fmla="*/ 34610 h 40633"/>
                  <a:gd name="connsiteX7" fmla="*/ 28596 w 43256"/>
                  <a:gd name="connsiteY7" fmla="*/ 36519 h 40633"/>
                  <a:gd name="connsiteX8" fmla="*/ 41834 w 43256"/>
                  <a:gd name="connsiteY8" fmla="*/ 15213 h 40633"/>
                  <a:gd name="connsiteX9" fmla="*/ 40386 w 43256"/>
                  <a:gd name="connsiteY9" fmla="*/ 17889 h 40633"/>
                  <a:gd name="connsiteX10" fmla="*/ 38360 w 43256"/>
                  <a:gd name="connsiteY10" fmla="*/ 5285 h 40633"/>
                  <a:gd name="connsiteX11" fmla="*/ 38436 w 43256"/>
                  <a:gd name="connsiteY11" fmla="*/ 6549 h 40633"/>
                  <a:gd name="connsiteX12" fmla="*/ 29114 w 43256"/>
                  <a:gd name="connsiteY12" fmla="*/ 3811 h 40633"/>
                  <a:gd name="connsiteX13" fmla="*/ 29856 w 43256"/>
                  <a:gd name="connsiteY13" fmla="*/ 2199 h 40633"/>
                  <a:gd name="connsiteX14" fmla="*/ 22177 w 43256"/>
                  <a:gd name="connsiteY14" fmla="*/ 4579 h 40633"/>
                  <a:gd name="connsiteX15" fmla="*/ 22536 w 43256"/>
                  <a:gd name="connsiteY15" fmla="*/ 3189 h 40633"/>
                  <a:gd name="connsiteX16" fmla="*/ 14036 w 43256"/>
                  <a:gd name="connsiteY16" fmla="*/ 5051 h 40633"/>
                  <a:gd name="connsiteX17" fmla="*/ 15336 w 43256"/>
                  <a:gd name="connsiteY17" fmla="*/ 6399 h 40633"/>
                  <a:gd name="connsiteX18" fmla="*/ 4163 w 43256"/>
                  <a:gd name="connsiteY18" fmla="*/ 15648 h 40633"/>
                  <a:gd name="connsiteX19" fmla="*/ 3936 w 43256"/>
                  <a:gd name="connsiteY19" fmla="*/ 14229 h 40633"/>
                  <a:gd name="connsiteX0" fmla="*/ 3936 w 43256"/>
                  <a:gd name="connsiteY0" fmla="*/ 14229 h 40633"/>
                  <a:gd name="connsiteX1" fmla="*/ 5659 w 43256"/>
                  <a:gd name="connsiteY1" fmla="*/ 6766 h 40633"/>
                  <a:gd name="connsiteX2" fmla="*/ 14041 w 43256"/>
                  <a:gd name="connsiteY2" fmla="*/ 5061 h 40633"/>
                  <a:gd name="connsiteX3" fmla="*/ 22492 w 43256"/>
                  <a:gd name="connsiteY3" fmla="*/ 3291 h 40633"/>
                  <a:gd name="connsiteX4" fmla="*/ 25785 w 43256"/>
                  <a:gd name="connsiteY4" fmla="*/ 59 h 40633"/>
                  <a:gd name="connsiteX5" fmla="*/ 29869 w 43256"/>
                  <a:gd name="connsiteY5" fmla="*/ 2340 h 40633"/>
                  <a:gd name="connsiteX6" fmla="*/ 35499 w 43256"/>
                  <a:gd name="connsiteY6" fmla="*/ 549 h 40633"/>
                  <a:gd name="connsiteX7" fmla="*/ 38354 w 43256"/>
                  <a:gd name="connsiteY7" fmla="*/ 5435 h 40633"/>
                  <a:gd name="connsiteX8" fmla="*/ 42018 w 43256"/>
                  <a:gd name="connsiteY8" fmla="*/ 10177 h 40633"/>
                  <a:gd name="connsiteX9" fmla="*/ 41854 w 43256"/>
                  <a:gd name="connsiteY9" fmla="*/ 15319 h 40633"/>
                  <a:gd name="connsiteX10" fmla="*/ 43052 w 43256"/>
                  <a:gd name="connsiteY10" fmla="*/ 23181 h 40633"/>
                  <a:gd name="connsiteX11" fmla="*/ 37440 w 43256"/>
                  <a:gd name="connsiteY11" fmla="*/ 30063 h 40633"/>
                  <a:gd name="connsiteX12" fmla="*/ 35431 w 43256"/>
                  <a:gd name="connsiteY12" fmla="*/ 35960 h 40633"/>
                  <a:gd name="connsiteX13" fmla="*/ 28591 w 43256"/>
                  <a:gd name="connsiteY13" fmla="*/ 36674 h 40633"/>
                  <a:gd name="connsiteX14" fmla="*/ 24153 w 43256"/>
                  <a:gd name="connsiteY14" fmla="*/ 35958 h 40633"/>
                  <a:gd name="connsiteX15" fmla="*/ 16516 w 43256"/>
                  <a:gd name="connsiteY15" fmla="*/ 39125 h 40633"/>
                  <a:gd name="connsiteX16" fmla="*/ 5840 w 43256"/>
                  <a:gd name="connsiteY16" fmla="*/ 35331 h 40633"/>
                  <a:gd name="connsiteX17" fmla="*/ 1146 w 43256"/>
                  <a:gd name="connsiteY17" fmla="*/ 31109 h 40633"/>
                  <a:gd name="connsiteX18" fmla="*/ 2149 w 43256"/>
                  <a:gd name="connsiteY18" fmla="*/ 25410 h 40633"/>
                  <a:gd name="connsiteX19" fmla="*/ 31 w 43256"/>
                  <a:gd name="connsiteY19" fmla="*/ 19563 h 40633"/>
                  <a:gd name="connsiteX20" fmla="*/ 3899 w 43256"/>
                  <a:gd name="connsiteY20" fmla="*/ 14366 h 40633"/>
                  <a:gd name="connsiteX21" fmla="*/ 3936 w 43256"/>
                  <a:gd name="connsiteY21" fmla="*/ 14229 h 40633"/>
                  <a:gd name="connsiteX0" fmla="*/ 4163 w 43256"/>
                  <a:gd name="connsiteY0" fmla="*/ 26036 h 40633"/>
                  <a:gd name="connsiteX1" fmla="*/ 2196 w 43256"/>
                  <a:gd name="connsiteY1" fmla="*/ 25239 h 40633"/>
                  <a:gd name="connsiteX2" fmla="*/ 6681 w 43256"/>
                  <a:gd name="connsiteY2" fmla="*/ 34848 h 40633"/>
                  <a:gd name="connsiteX3" fmla="*/ 5856 w 43256"/>
                  <a:gd name="connsiteY3" fmla="*/ 35139 h 40633"/>
                  <a:gd name="connsiteX4" fmla="*/ 16514 w 43256"/>
                  <a:gd name="connsiteY4" fmla="*/ 38949 h 40633"/>
                  <a:gd name="connsiteX5" fmla="*/ 15798 w 43256"/>
                  <a:gd name="connsiteY5" fmla="*/ 36223 h 40633"/>
                  <a:gd name="connsiteX6" fmla="*/ 30304 w 43256"/>
                  <a:gd name="connsiteY6" fmla="*/ 34374 h 40633"/>
                  <a:gd name="connsiteX7" fmla="*/ 28596 w 43256"/>
                  <a:gd name="connsiteY7" fmla="*/ 36519 h 40633"/>
                  <a:gd name="connsiteX8" fmla="*/ 41834 w 43256"/>
                  <a:gd name="connsiteY8" fmla="*/ 15213 h 40633"/>
                  <a:gd name="connsiteX9" fmla="*/ 40386 w 43256"/>
                  <a:gd name="connsiteY9" fmla="*/ 17889 h 40633"/>
                  <a:gd name="connsiteX10" fmla="*/ 38360 w 43256"/>
                  <a:gd name="connsiteY10" fmla="*/ 5285 h 40633"/>
                  <a:gd name="connsiteX11" fmla="*/ 38436 w 43256"/>
                  <a:gd name="connsiteY11" fmla="*/ 6549 h 40633"/>
                  <a:gd name="connsiteX12" fmla="*/ 29114 w 43256"/>
                  <a:gd name="connsiteY12" fmla="*/ 3811 h 40633"/>
                  <a:gd name="connsiteX13" fmla="*/ 29856 w 43256"/>
                  <a:gd name="connsiteY13" fmla="*/ 2199 h 40633"/>
                  <a:gd name="connsiteX14" fmla="*/ 22177 w 43256"/>
                  <a:gd name="connsiteY14" fmla="*/ 4579 h 40633"/>
                  <a:gd name="connsiteX15" fmla="*/ 22536 w 43256"/>
                  <a:gd name="connsiteY15" fmla="*/ 3189 h 40633"/>
                  <a:gd name="connsiteX16" fmla="*/ 14036 w 43256"/>
                  <a:gd name="connsiteY16" fmla="*/ 5051 h 40633"/>
                  <a:gd name="connsiteX17" fmla="*/ 15336 w 43256"/>
                  <a:gd name="connsiteY17" fmla="*/ 6399 h 40633"/>
                  <a:gd name="connsiteX18" fmla="*/ 4163 w 43256"/>
                  <a:gd name="connsiteY18" fmla="*/ 15648 h 40633"/>
                  <a:gd name="connsiteX19" fmla="*/ 3936 w 43256"/>
                  <a:gd name="connsiteY19" fmla="*/ 14229 h 40633"/>
                  <a:gd name="connsiteX0" fmla="*/ 3936 w 43256"/>
                  <a:gd name="connsiteY0" fmla="*/ 14229 h 40633"/>
                  <a:gd name="connsiteX1" fmla="*/ 5659 w 43256"/>
                  <a:gd name="connsiteY1" fmla="*/ 6766 h 40633"/>
                  <a:gd name="connsiteX2" fmla="*/ 14041 w 43256"/>
                  <a:gd name="connsiteY2" fmla="*/ 5061 h 40633"/>
                  <a:gd name="connsiteX3" fmla="*/ 22492 w 43256"/>
                  <a:gd name="connsiteY3" fmla="*/ 3291 h 40633"/>
                  <a:gd name="connsiteX4" fmla="*/ 25785 w 43256"/>
                  <a:gd name="connsiteY4" fmla="*/ 59 h 40633"/>
                  <a:gd name="connsiteX5" fmla="*/ 29869 w 43256"/>
                  <a:gd name="connsiteY5" fmla="*/ 2340 h 40633"/>
                  <a:gd name="connsiteX6" fmla="*/ 35499 w 43256"/>
                  <a:gd name="connsiteY6" fmla="*/ 549 h 40633"/>
                  <a:gd name="connsiteX7" fmla="*/ 38354 w 43256"/>
                  <a:gd name="connsiteY7" fmla="*/ 5435 h 40633"/>
                  <a:gd name="connsiteX8" fmla="*/ 42018 w 43256"/>
                  <a:gd name="connsiteY8" fmla="*/ 10177 h 40633"/>
                  <a:gd name="connsiteX9" fmla="*/ 41854 w 43256"/>
                  <a:gd name="connsiteY9" fmla="*/ 15319 h 40633"/>
                  <a:gd name="connsiteX10" fmla="*/ 43052 w 43256"/>
                  <a:gd name="connsiteY10" fmla="*/ 23181 h 40633"/>
                  <a:gd name="connsiteX11" fmla="*/ 37440 w 43256"/>
                  <a:gd name="connsiteY11" fmla="*/ 30063 h 40633"/>
                  <a:gd name="connsiteX12" fmla="*/ 35056 w 43256"/>
                  <a:gd name="connsiteY12" fmla="*/ 34780 h 40633"/>
                  <a:gd name="connsiteX13" fmla="*/ 28591 w 43256"/>
                  <a:gd name="connsiteY13" fmla="*/ 36674 h 40633"/>
                  <a:gd name="connsiteX14" fmla="*/ 24153 w 43256"/>
                  <a:gd name="connsiteY14" fmla="*/ 35958 h 40633"/>
                  <a:gd name="connsiteX15" fmla="*/ 16516 w 43256"/>
                  <a:gd name="connsiteY15" fmla="*/ 39125 h 40633"/>
                  <a:gd name="connsiteX16" fmla="*/ 5840 w 43256"/>
                  <a:gd name="connsiteY16" fmla="*/ 35331 h 40633"/>
                  <a:gd name="connsiteX17" fmla="*/ 1146 w 43256"/>
                  <a:gd name="connsiteY17" fmla="*/ 31109 h 40633"/>
                  <a:gd name="connsiteX18" fmla="*/ 2149 w 43256"/>
                  <a:gd name="connsiteY18" fmla="*/ 25410 h 40633"/>
                  <a:gd name="connsiteX19" fmla="*/ 31 w 43256"/>
                  <a:gd name="connsiteY19" fmla="*/ 19563 h 40633"/>
                  <a:gd name="connsiteX20" fmla="*/ 3899 w 43256"/>
                  <a:gd name="connsiteY20" fmla="*/ 14366 h 40633"/>
                  <a:gd name="connsiteX21" fmla="*/ 3936 w 43256"/>
                  <a:gd name="connsiteY21" fmla="*/ 14229 h 40633"/>
                  <a:gd name="connsiteX0" fmla="*/ 4163 w 43256"/>
                  <a:gd name="connsiteY0" fmla="*/ 26036 h 40633"/>
                  <a:gd name="connsiteX1" fmla="*/ 2196 w 43256"/>
                  <a:gd name="connsiteY1" fmla="*/ 25239 h 40633"/>
                  <a:gd name="connsiteX2" fmla="*/ 6681 w 43256"/>
                  <a:gd name="connsiteY2" fmla="*/ 34848 h 40633"/>
                  <a:gd name="connsiteX3" fmla="*/ 5856 w 43256"/>
                  <a:gd name="connsiteY3" fmla="*/ 35139 h 40633"/>
                  <a:gd name="connsiteX4" fmla="*/ 16514 w 43256"/>
                  <a:gd name="connsiteY4" fmla="*/ 38949 h 40633"/>
                  <a:gd name="connsiteX5" fmla="*/ 15798 w 43256"/>
                  <a:gd name="connsiteY5" fmla="*/ 36223 h 40633"/>
                  <a:gd name="connsiteX6" fmla="*/ 30304 w 43256"/>
                  <a:gd name="connsiteY6" fmla="*/ 34374 h 40633"/>
                  <a:gd name="connsiteX7" fmla="*/ 28596 w 43256"/>
                  <a:gd name="connsiteY7" fmla="*/ 36519 h 40633"/>
                  <a:gd name="connsiteX8" fmla="*/ 41834 w 43256"/>
                  <a:gd name="connsiteY8" fmla="*/ 15213 h 40633"/>
                  <a:gd name="connsiteX9" fmla="*/ 40386 w 43256"/>
                  <a:gd name="connsiteY9" fmla="*/ 17889 h 40633"/>
                  <a:gd name="connsiteX10" fmla="*/ 38360 w 43256"/>
                  <a:gd name="connsiteY10" fmla="*/ 5285 h 40633"/>
                  <a:gd name="connsiteX11" fmla="*/ 38436 w 43256"/>
                  <a:gd name="connsiteY11" fmla="*/ 6549 h 40633"/>
                  <a:gd name="connsiteX12" fmla="*/ 29114 w 43256"/>
                  <a:gd name="connsiteY12" fmla="*/ 3811 h 40633"/>
                  <a:gd name="connsiteX13" fmla="*/ 29856 w 43256"/>
                  <a:gd name="connsiteY13" fmla="*/ 2199 h 40633"/>
                  <a:gd name="connsiteX14" fmla="*/ 22177 w 43256"/>
                  <a:gd name="connsiteY14" fmla="*/ 4579 h 40633"/>
                  <a:gd name="connsiteX15" fmla="*/ 22536 w 43256"/>
                  <a:gd name="connsiteY15" fmla="*/ 3189 h 40633"/>
                  <a:gd name="connsiteX16" fmla="*/ 14036 w 43256"/>
                  <a:gd name="connsiteY16" fmla="*/ 5051 h 40633"/>
                  <a:gd name="connsiteX17" fmla="*/ 15336 w 43256"/>
                  <a:gd name="connsiteY17" fmla="*/ 6399 h 40633"/>
                  <a:gd name="connsiteX18" fmla="*/ 4163 w 43256"/>
                  <a:gd name="connsiteY18" fmla="*/ 15648 h 40633"/>
                  <a:gd name="connsiteX19" fmla="*/ 3936 w 43256"/>
                  <a:gd name="connsiteY19" fmla="*/ 14229 h 40633"/>
                  <a:gd name="connsiteX0" fmla="*/ 3936 w 43256"/>
                  <a:gd name="connsiteY0" fmla="*/ 14229 h 40633"/>
                  <a:gd name="connsiteX1" fmla="*/ 5659 w 43256"/>
                  <a:gd name="connsiteY1" fmla="*/ 6766 h 40633"/>
                  <a:gd name="connsiteX2" fmla="*/ 14041 w 43256"/>
                  <a:gd name="connsiteY2" fmla="*/ 5061 h 40633"/>
                  <a:gd name="connsiteX3" fmla="*/ 22492 w 43256"/>
                  <a:gd name="connsiteY3" fmla="*/ 3291 h 40633"/>
                  <a:gd name="connsiteX4" fmla="*/ 25785 w 43256"/>
                  <a:gd name="connsiteY4" fmla="*/ 59 h 40633"/>
                  <a:gd name="connsiteX5" fmla="*/ 29869 w 43256"/>
                  <a:gd name="connsiteY5" fmla="*/ 2340 h 40633"/>
                  <a:gd name="connsiteX6" fmla="*/ 35499 w 43256"/>
                  <a:gd name="connsiteY6" fmla="*/ 549 h 40633"/>
                  <a:gd name="connsiteX7" fmla="*/ 38354 w 43256"/>
                  <a:gd name="connsiteY7" fmla="*/ 5435 h 40633"/>
                  <a:gd name="connsiteX8" fmla="*/ 42018 w 43256"/>
                  <a:gd name="connsiteY8" fmla="*/ 10177 h 40633"/>
                  <a:gd name="connsiteX9" fmla="*/ 41854 w 43256"/>
                  <a:gd name="connsiteY9" fmla="*/ 15319 h 40633"/>
                  <a:gd name="connsiteX10" fmla="*/ 43052 w 43256"/>
                  <a:gd name="connsiteY10" fmla="*/ 23181 h 40633"/>
                  <a:gd name="connsiteX11" fmla="*/ 37440 w 43256"/>
                  <a:gd name="connsiteY11" fmla="*/ 30063 h 40633"/>
                  <a:gd name="connsiteX12" fmla="*/ 35056 w 43256"/>
                  <a:gd name="connsiteY12" fmla="*/ 34780 h 40633"/>
                  <a:gd name="connsiteX13" fmla="*/ 28591 w 43256"/>
                  <a:gd name="connsiteY13" fmla="*/ 36674 h 40633"/>
                  <a:gd name="connsiteX14" fmla="*/ 24153 w 43256"/>
                  <a:gd name="connsiteY14" fmla="*/ 35958 h 40633"/>
                  <a:gd name="connsiteX15" fmla="*/ 16516 w 43256"/>
                  <a:gd name="connsiteY15" fmla="*/ 39125 h 40633"/>
                  <a:gd name="connsiteX16" fmla="*/ 5840 w 43256"/>
                  <a:gd name="connsiteY16" fmla="*/ 35331 h 40633"/>
                  <a:gd name="connsiteX17" fmla="*/ 1146 w 43256"/>
                  <a:gd name="connsiteY17" fmla="*/ 31109 h 40633"/>
                  <a:gd name="connsiteX18" fmla="*/ 2149 w 43256"/>
                  <a:gd name="connsiteY18" fmla="*/ 25410 h 40633"/>
                  <a:gd name="connsiteX19" fmla="*/ 31 w 43256"/>
                  <a:gd name="connsiteY19" fmla="*/ 19563 h 40633"/>
                  <a:gd name="connsiteX20" fmla="*/ 3899 w 43256"/>
                  <a:gd name="connsiteY20" fmla="*/ 14366 h 40633"/>
                  <a:gd name="connsiteX21" fmla="*/ 3936 w 43256"/>
                  <a:gd name="connsiteY21" fmla="*/ 14229 h 40633"/>
                  <a:gd name="connsiteX0" fmla="*/ 4163 w 43256"/>
                  <a:gd name="connsiteY0" fmla="*/ 26036 h 40633"/>
                  <a:gd name="connsiteX1" fmla="*/ 2196 w 43256"/>
                  <a:gd name="connsiteY1" fmla="*/ 25239 h 40633"/>
                  <a:gd name="connsiteX2" fmla="*/ 6681 w 43256"/>
                  <a:gd name="connsiteY2" fmla="*/ 34848 h 40633"/>
                  <a:gd name="connsiteX3" fmla="*/ 5856 w 43256"/>
                  <a:gd name="connsiteY3" fmla="*/ 35139 h 40633"/>
                  <a:gd name="connsiteX4" fmla="*/ 16514 w 43256"/>
                  <a:gd name="connsiteY4" fmla="*/ 38949 h 40633"/>
                  <a:gd name="connsiteX5" fmla="*/ 15798 w 43256"/>
                  <a:gd name="connsiteY5" fmla="*/ 36223 h 40633"/>
                  <a:gd name="connsiteX6" fmla="*/ 30304 w 43256"/>
                  <a:gd name="connsiteY6" fmla="*/ 34374 h 40633"/>
                  <a:gd name="connsiteX7" fmla="*/ 29534 w 43256"/>
                  <a:gd name="connsiteY7" fmla="*/ 35814 h 40633"/>
                  <a:gd name="connsiteX8" fmla="*/ 41834 w 43256"/>
                  <a:gd name="connsiteY8" fmla="*/ 15213 h 40633"/>
                  <a:gd name="connsiteX9" fmla="*/ 40386 w 43256"/>
                  <a:gd name="connsiteY9" fmla="*/ 17889 h 40633"/>
                  <a:gd name="connsiteX10" fmla="*/ 38360 w 43256"/>
                  <a:gd name="connsiteY10" fmla="*/ 5285 h 40633"/>
                  <a:gd name="connsiteX11" fmla="*/ 38436 w 43256"/>
                  <a:gd name="connsiteY11" fmla="*/ 6549 h 40633"/>
                  <a:gd name="connsiteX12" fmla="*/ 29114 w 43256"/>
                  <a:gd name="connsiteY12" fmla="*/ 3811 h 40633"/>
                  <a:gd name="connsiteX13" fmla="*/ 29856 w 43256"/>
                  <a:gd name="connsiteY13" fmla="*/ 2199 h 40633"/>
                  <a:gd name="connsiteX14" fmla="*/ 22177 w 43256"/>
                  <a:gd name="connsiteY14" fmla="*/ 4579 h 40633"/>
                  <a:gd name="connsiteX15" fmla="*/ 22536 w 43256"/>
                  <a:gd name="connsiteY15" fmla="*/ 3189 h 40633"/>
                  <a:gd name="connsiteX16" fmla="*/ 14036 w 43256"/>
                  <a:gd name="connsiteY16" fmla="*/ 5051 h 40633"/>
                  <a:gd name="connsiteX17" fmla="*/ 15336 w 43256"/>
                  <a:gd name="connsiteY17" fmla="*/ 6399 h 40633"/>
                  <a:gd name="connsiteX18" fmla="*/ 4163 w 43256"/>
                  <a:gd name="connsiteY18" fmla="*/ 15648 h 40633"/>
                  <a:gd name="connsiteX19" fmla="*/ 3936 w 43256"/>
                  <a:gd name="connsiteY19" fmla="*/ 14229 h 40633"/>
                  <a:gd name="connsiteX0" fmla="*/ 3936 w 43256"/>
                  <a:gd name="connsiteY0" fmla="*/ 14229 h 40633"/>
                  <a:gd name="connsiteX1" fmla="*/ 5659 w 43256"/>
                  <a:gd name="connsiteY1" fmla="*/ 6766 h 40633"/>
                  <a:gd name="connsiteX2" fmla="*/ 14041 w 43256"/>
                  <a:gd name="connsiteY2" fmla="*/ 5061 h 40633"/>
                  <a:gd name="connsiteX3" fmla="*/ 22492 w 43256"/>
                  <a:gd name="connsiteY3" fmla="*/ 3291 h 40633"/>
                  <a:gd name="connsiteX4" fmla="*/ 25785 w 43256"/>
                  <a:gd name="connsiteY4" fmla="*/ 59 h 40633"/>
                  <a:gd name="connsiteX5" fmla="*/ 29869 w 43256"/>
                  <a:gd name="connsiteY5" fmla="*/ 2340 h 40633"/>
                  <a:gd name="connsiteX6" fmla="*/ 35499 w 43256"/>
                  <a:gd name="connsiteY6" fmla="*/ 549 h 40633"/>
                  <a:gd name="connsiteX7" fmla="*/ 38354 w 43256"/>
                  <a:gd name="connsiteY7" fmla="*/ 5435 h 40633"/>
                  <a:gd name="connsiteX8" fmla="*/ 42018 w 43256"/>
                  <a:gd name="connsiteY8" fmla="*/ 10177 h 40633"/>
                  <a:gd name="connsiteX9" fmla="*/ 41854 w 43256"/>
                  <a:gd name="connsiteY9" fmla="*/ 15319 h 40633"/>
                  <a:gd name="connsiteX10" fmla="*/ 43052 w 43256"/>
                  <a:gd name="connsiteY10" fmla="*/ 23181 h 40633"/>
                  <a:gd name="connsiteX11" fmla="*/ 37440 w 43256"/>
                  <a:gd name="connsiteY11" fmla="*/ 30063 h 40633"/>
                  <a:gd name="connsiteX12" fmla="*/ 35056 w 43256"/>
                  <a:gd name="connsiteY12" fmla="*/ 34780 h 40633"/>
                  <a:gd name="connsiteX13" fmla="*/ 29454 w 43256"/>
                  <a:gd name="connsiteY13" fmla="*/ 35841 h 40633"/>
                  <a:gd name="connsiteX14" fmla="*/ 24153 w 43256"/>
                  <a:gd name="connsiteY14" fmla="*/ 35958 h 40633"/>
                  <a:gd name="connsiteX15" fmla="*/ 16516 w 43256"/>
                  <a:gd name="connsiteY15" fmla="*/ 39125 h 40633"/>
                  <a:gd name="connsiteX16" fmla="*/ 5840 w 43256"/>
                  <a:gd name="connsiteY16" fmla="*/ 35331 h 40633"/>
                  <a:gd name="connsiteX17" fmla="*/ 1146 w 43256"/>
                  <a:gd name="connsiteY17" fmla="*/ 31109 h 40633"/>
                  <a:gd name="connsiteX18" fmla="*/ 2149 w 43256"/>
                  <a:gd name="connsiteY18" fmla="*/ 25410 h 40633"/>
                  <a:gd name="connsiteX19" fmla="*/ 31 w 43256"/>
                  <a:gd name="connsiteY19" fmla="*/ 19563 h 40633"/>
                  <a:gd name="connsiteX20" fmla="*/ 3899 w 43256"/>
                  <a:gd name="connsiteY20" fmla="*/ 14366 h 40633"/>
                  <a:gd name="connsiteX21" fmla="*/ 3936 w 43256"/>
                  <a:gd name="connsiteY21" fmla="*/ 14229 h 40633"/>
                  <a:gd name="connsiteX0" fmla="*/ 4163 w 43256"/>
                  <a:gd name="connsiteY0" fmla="*/ 26036 h 40633"/>
                  <a:gd name="connsiteX1" fmla="*/ 2196 w 43256"/>
                  <a:gd name="connsiteY1" fmla="*/ 25239 h 40633"/>
                  <a:gd name="connsiteX2" fmla="*/ 6681 w 43256"/>
                  <a:gd name="connsiteY2" fmla="*/ 34848 h 40633"/>
                  <a:gd name="connsiteX3" fmla="*/ 5856 w 43256"/>
                  <a:gd name="connsiteY3" fmla="*/ 35139 h 40633"/>
                  <a:gd name="connsiteX4" fmla="*/ 16514 w 43256"/>
                  <a:gd name="connsiteY4" fmla="*/ 38949 h 40633"/>
                  <a:gd name="connsiteX5" fmla="*/ 15798 w 43256"/>
                  <a:gd name="connsiteY5" fmla="*/ 36223 h 40633"/>
                  <a:gd name="connsiteX6" fmla="*/ 30304 w 43256"/>
                  <a:gd name="connsiteY6" fmla="*/ 34374 h 40633"/>
                  <a:gd name="connsiteX7" fmla="*/ 29534 w 43256"/>
                  <a:gd name="connsiteY7" fmla="*/ 35814 h 40633"/>
                  <a:gd name="connsiteX8" fmla="*/ 41834 w 43256"/>
                  <a:gd name="connsiteY8" fmla="*/ 15213 h 40633"/>
                  <a:gd name="connsiteX9" fmla="*/ 40386 w 43256"/>
                  <a:gd name="connsiteY9" fmla="*/ 17889 h 40633"/>
                  <a:gd name="connsiteX10" fmla="*/ 38360 w 43256"/>
                  <a:gd name="connsiteY10" fmla="*/ 5285 h 40633"/>
                  <a:gd name="connsiteX11" fmla="*/ 38436 w 43256"/>
                  <a:gd name="connsiteY11" fmla="*/ 6549 h 40633"/>
                  <a:gd name="connsiteX12" fmla="*/ 29114 w 43256"/>
                  <a:gd name="connsiteY12" fmla="*/ 3811 h 40633"/>
                  <a:gd name="connsiteX13" fmla="*/ 29856 w 43256"/>
                  <a:gd name="connsiteY13" fmla="*/ 2199 h 40633"/>
                  <a:gd name="connsiteX14" fmla="*/ 22177 w 43256"/>
                  <a:gd name="connsiteY14" fmla="*/ 4579 h 40633"/>
                  <a:gd name="connsiteX15" fmla="*/ 22536 w 43256"/>
                  <a:gd name="connsiteY15" fmla="*/ 3189 h 40633"/>
                  <a:gd name="connsiteX16" fmla="*/ 14036 w 43256"/>
                  <a:gd name="connsiteY16" fmla="*/ 5051 h 40633"/>
                  <a:gd name="connsiteX17" fmla="*/ 15336 w 43256"/>
                  <a:gd name="connsiteY17" fmla="*/ 6399 h 40633"/>
                  <a:gd name="connsiteX18" fmla="*/ 4163 w 43256"/>
                  <a:gd name="connsiteY18" fmla="*/ 15648 h 40633"/>
                  <a:gd name="connsiteX19" fmla="*/ 3936 w 43256"/>
                  <a:gd name="connsiteY19" fmla="*/ 14229 h 40633"/>
                  <a:gd name="connsiteX0" fmla="*/ 3936 w 43256"/>
                  <a:gd name="connsiteY0" fmla="*/ 14229 h 40633"/>
                  <a:gd name="connsiteX1" fmla="*/ 5659 w 43256"/>
                  <a:gd name="connsiteY1" fmla="*/ 6766 h 40633"/>
                  <a:gd name="connsiteX2" fmla="*/ 14041 w 43256"/>
                  <a:gd name="connsiteY2" fmla="*/ 5061 h 40633"/>
                  <a:gd name="connsiteX3" fmla="*/ 22492 w 43256"/>
                  <a:gd name="connsiteY3" fmla="*/ 3291 h 40633"/>
                  <a:gd name="connsiteX4" fmla="*/ 25785 w 43256"/>
                  <a:gd name="connsiteY4" fmla="*/ 59 h 40633"/>
                  <a:gd name="connsiteX5" fmla="*/ 29869 w 43256"/>
                  <a:gd name="connsiteY5" fmla="*/ 2340 h 40633"/>
                  <a:gd name="connsiteX6" fmla="*/ 35499 w 43256"/>
                  <a:gd name="connsiteY6" fmla="*/ 549 h 40633"/>
                  <a:gd name="connsiteX7" fmla="*/ 38354 w 43256"/>
                  <a:gd name="connsiteY7" fmla="*/ 5435 h 40633"/>
                  <a:gd name="connsiteX8" fmla="*/ 42018 w 43256"/>
                  <a:gd name="connsiteY8" fmla="*/ 10177 h 40633"/>
                  <a:gd name="connsiteX9" fmla="*/ 41854 w 43256"/>
                  <a:gd name="connsiteY9" fmla="*/ 15319 h 40633"/>
                  <a:gd name="connsiteX10" fmla="*/ 43052 w 43256"/>
                  <a:gd name="connsiteY10" fmla="*/ 23181 h 40633"/>
                  <a:gd name="connsiteX11" fmla="*/ 37440 w 43256"/>
                  <a:gd name="connsiteY11" fmla="*/ 30063 h 40633"/>
                  <a:gd name="connsiteX12" fmla="*/ 35056 w 43256"/>
                  <a:gd name="connsiteY12" fmla="*/ 34780 h 40633"/>
                  <a:gd name="connsiteX13" fmla="*/ 29980 w 43256"/>
                  <a:gd name="connsiteY13" fmla="*/ 34431 h 40633"/>
                  <a:gd name="connsiteX14" fmla="*/ 24153 w 43256"/>
                  <a:gd name="connsiteY14" fmla="*/ 35958 h 40633"/>
                  <a:gd name="connsiteX15" fmla="*/ 16516 w 43256"/>
                  <a:gd name="connsiteY15" fmla="*/ 39125 h 40633"/>
                  <a:gd name="connsiteX16" fmla="*/ 5840 w 43256"/>
                  <a:gd name="connsiteY16" fmla="*/ 35331 h 40633"/>
                  <a:gd name="connsiteX17" fmla="*/ 1146 w 43256"/>
                  <a:gd name="connsiteY17" fmla="*/ 31109 h 40633"/>
                  <a:gd name="connsiteX18" fmla="*/ 2149 w 43256"/>
                  <a:gd name="connsiteY18" fmla="*/ 25410 h 40633"/>
                  <a:gd name="connsiteX19" fmla="*/ 31 w 43256"/>
                  <a:gd name="connsiteY19" fmla="*/ 19563 h 40633"/>
                  <a:gd name="connsiteX20" fmla="*/ 3899 w 43256"/>
                  <a:gd name="connsiteY20" fmla="*/ 14366 h 40633"/>
                  <a:gd name="connsiteX21" fmla="*/ 3936 w 43256"/>
                  <a:gd name="connsiteY21" fmla="*/ 14229 h 40633"/>
                  <a:gd name="connsiteX0" fmla="*/ 4163 w 43256"/>
                  <a:gd name="connsiteY0" fmla="*/ 26036 h 40633"/>
                  <a:gd name="connsiteX1" fmla="*/ 2196 w 43256"/>
                  <a:gd name="connsiteY1" fmla="*/ 25239 h 40633"/>
                  <a:gd name="connsiteX2" fmla="*/ 6681 w 43256"/>
                  <a:gd name="connsiteY2" fmla="*/ 34848 h 40633"/>
                  <a:gd name="connsiteX3" fmla="*/ 5856 w 43256"/>
                  <a:gd name="connsiteY3" fmla="*/ 35139 h 40633"/>
                  <a:gd name="connsiteX4" fmla="*/ 16514 w 43256"/>
                  <a:gd name="connsiteY4" fmla="*/ 38949 h 40633"/>
                  <a:gd name="connsiteX5" fmla="*/ 15798 w 43256"/>
                  <a:gd name="connsiteY5" fmla="*/ 36223 h 40633"/>
                  <a:gd name="connsiteX6" fmla="*/ 30304 w 43256"/>
                  <a:gd name="connsiteY6" fmla="*/ 34374 h 40633"/>
                  <a:gd name="connsiteX7" fmla="*/ 29534 w 43256"/>
                  <a:gd name="connsiteY7" fmla="*/ 35814 h 40633"/>
                  <a:gd name="connsiteX8" fmla="*/ 41834 w 43256"/>
                  <a:gd name="connsiteY8" fmla="*/ 15213 h 40633"/>
                  <a:gd name="connsiteX9" fmla="*/ 40386 w 43256"/>
                  <a:gd name="connsiteY9" fmla="*/ 17889 h 40633"/>
                  <a:gd name="connsiteX10" fmla="*/ 38360 w 43256"/>
                  <a:gd name="connsiteY10" fmla="*/ 5285 h 40633"/>
                  <a:gd name="connsiteX11" fmla="*/ 38436 w 43256"/>
                  <a:gd name="connsiteY11" fmla="*/ 6549 h 40633"/>
                  <a:gd name="connsiteX12" fmla="*/ 29114 w 43256"/>
                  <a:gd name="connsiteY12" fmla="*/ 3811 h 40633"/>
                  <a:gd name="connsiteX13" fmla="*/ 29856 w 43256"/>
                  <a:gd name="connsiteY13" fmla="*/ 2199 h 40633"/>
                  <a:gd name="connsiteX14" fmla="*/ 22177 w 43256"/>
                  <a:gd name="connsiteY14" fmla="*/ 4579 h 40633"/>
                  <a:gd name="connsiteX15" fmla="*/ 22536 w 43256"/>
                  <a:gd name="connsiteY15" fmla="*/ 3189 h 40633"/>
                  <a:gd name="connsiteX16" fmla="*/ 14036 w 43256"/>
                  <a:gd name="connsiteY16" fmla="*/ 5051 h 40633"/>
                  <a:gd name="connsiteX17" fmla="*/ 15336 w 43256"/>
                  <a:gd name="connsiteY17" fmla="*/ 6399 h 40633"/>
                  <a:gd name="connsiteX18" fmla="*/ 4163 w 43256"/>
                  <a:gd name="connsiteY18" fmla="*/ 15648 h 40633"/>
                  <a:gd name="connsiteX19" fmla="*/ 3936 w 43256"/>
                  <a:gd name="connsiteY19" fmla="*/ 14229 h 40633"/>
                  <a:gd name="connsiteX0" fmla="*/ 3936 w 43256"/>
                  <a:gd name="connsiteY0" fmla="*/ 14229 h 40633"/>
                  <a:gd name="connsiteX1" fmla="*/ 5659 w 43256"/>
                  <a:gd name="connsiteY1" fmla="*/ 6766 h 40633"/>
                  <a:gd name="connsiteX2" fmla="*/ 14041 w 43256"/>
                  <a:gd name="connsiteY2" fmla="*/ 5061 h 40633"/>
                  <a:gd name="connsiteX3" fmla="*/ 22492 w 43256"/>
                  <a:gd name="connsiteY3" fmla="*/ 3291 h 40633"/>
                  <a:gd name="connsiteX4" fmla="*/ 25785 w 43256"/>
                  <a:gd name="connsiteY4" fmla="*/ 59 h 40633"/>
                  <a:gd name="connsiteX5" fmla="*/ 29869 w 43256"/>
                  <a:gd name="connsiteY5" fmla="*/ 2340 h 40633"/>
                  <a:gd name="connsiteX6" fmla="*/ 35499 w 43256"/>
                  <a:gd name="connsiteY6" fmla="*/ 549 h 40633"/>
                  <a:gd name="connsiteX7" fmla="*/ 38354 w 43256"/>
                  <a:gd name="connsiteY7" fmla="*/ 5435 h 40633"/>
                  <a:gd name="connsiteX8" fmla="*/ 42018 w 43256"/>
                  <a:gd name="connsiteY8" fmla="*/ 10177 h 40633"/>
                  <a:gd name="connsiteX9" fmla="*/ 41854 w 43256"/>
                  <a:gd name="connsiteY9" fmla="*/ 15319 h 40633"/>
                  <a:gd name="connsiteX10" fmla="*/ 43052 w 43256"/>
                  <a:gd name="connsiteY10" fmla="*/ 23181 h 40633"/>
                  <a:gd name="connsiteX11" fmla="*/ 37440 w 43256"/>
                  <a:gd name="connsiteY11" fmla="*/ 30063 h 40633"/>
                  <a:gd name="connsiteX12" fmla="*/ 35056 w 43256"/>
                  <a:gd name="connsiteY12" fmla="*/ 34780 h 40633"/>
                  <a:gd name="connsiteX13" fmla="*/ 29980 w 43256"/>
                  <a:gd name="connsiteY13" fmla="*/ 34431 h 40633"/>
                  <a:gd name="connsiteX14" fmla="*/ 24153 w 43256"/>
                  <a:gd name="connsiteY14" fmla="*/ 35958 h 40633"/>
                  <a:gd name="connsiteX15" fmla="*/ 16516 w 43256"/>
                  <a:gd name="connsiteY15" fmla="*/ 39125 h 40633"/>
                  <a:gd name="connsiteX16" fmla="*/ 5840 w 43256"/>
                  <a:gd name="connsiteY16" fmla="*/ 35331 h 40633"/>
                  <a:gd name="connsiteX17" fmla="*/ 1146 w 43256"/>
                  <a:gd name="connsiteY17" fmla="*/ 31109 h 40633"/>
                  <a:gd name="connsiteX18" fmla="*/ 2149 w 43256"/>
                  <a:gd name="connsiteY18" fmla="*/ 25410 h 40633"/>
                  <a:gd name="connsiteX19" fmla="*/ 31 w 43256"/>
                  <a:gd name="connsiteY19" fmla="*/ 19563 h 40633"/>
                  <a:gd name="connsiteX20" fmla="*/ 3899 w 43256"/>
                  <a:gd name="connsiteY20" fmla="*/ 14366 h 40633"/>
                  <a:gd name="connsiteX21" fmla="*/ 3936 w 43256"/>
                  <a:gd name="connsiteY21" fmla="*/ 14229 h 40633"/>
                  <a:gd name="connsiteX0" fmla="*/ 4163 w 43256"/>
                  <a:gd name="connsiteY0" fmla="*/ 26036 h 40633"/>
                  <a:gd name="connsiteX1" fmla="*/ 2196 w 43256"/>
                  <a:gd name="connsiteY1" fmla="*/ 25239 h 40633"/>
                  <a:gd name="connsiteX2" fmla="*/ 6681 w 43256"/>
                  <a:gd name="connsiteY2" fmla="*/ 34848 h 40633"/>
                  <a:gd name="connsiteX3" fmla="*/ 5856 w 43256"/>
                  <a:gd name="connsiteY3" fmla="*/ 35139 h 40633"/>
                  <a:gd name="connsiteX4" fmla="*/ 16514 w 43256"/>
                  <a:gd name="connsiteY4" fmla="*/ 38949 h 40633"/>
                  <a:gd name="connsiteX5" fmla="*/ 15798 w 43256"/>
                  <a:gd name="connsiteY5" fmla="*/ 36223 h 40633"/>
                  <a:gd name="connsiteX6" fmla="*/ 30867 w 43256"/>
                  <a:gd name="connsiteY6" fmla="*/ 32451 h 40633"/>
                  <a:gd name="connsiteX7" fmla="*/ 29534 w 43256"/>
                  <a:gd name="connsiteY7" fmla="*/ 35814 h 40633"/>
                  <a:gd name="connsiteX8" fmla="*/ 41834 w 43256"/>
                  <a:gd name="connsiteY8" fmla="*/ 15213 h 40633"/>
                  <a:gd name="connsiteX9" fmla="*/ 40386 w 43256"/>
                  <a:gd name="connsiteY9" fmla="*/ 17889 h 40633"/>
                  <a:gd name="connsiteX10" fmla="*/ 38360 w 43256"/>
                  <a:gd name="connsiteY10" fmla="*/ 5285 h 40633"/>
                  <a:gd name="connsiteX11" fmla="*/ 38436 w 43256"/>
                  <a:gd name="connsiteY11" fmla="*/ 6549 h 40633"/>
                  <a:gd name="connsiteX12" fmla="*/ 29114 w 43256"/>
                  <a:gd name="connsiteY12" fmla="*/ 3811 h 40633"/>
                  <a:gd name="connsiteX13" fmla="*/ 29856 w 43256"/>
                  <a:gd name="connsiteY13" fmla="*/ 2199 h 40633"/>
                  <a:gd name="connsiteX14" fmla="*/ 22177 w 43256"/>
                  <a:gd name="connsiteY14" fmla="*/ 4579 h 40633"/>
                  <a:gd name="connsiteX15" fmla="*/ 22536 w 43256"/>
                  <a:gd name="connsiteY15" fmla="*/ 3189 h 40633"/>
                  <a:gd name="connsiteX16" fmla="*/ 14036 w 43256"/>
                  <a:gd name="connsiteY16" fmla="*/ 5051 h 40633"/>
                  <a:gd name="connsiteX17" fmla="*/ 15336 w 43256"/>
                  <a:gd name="connsiteY17" fmla="*/ 6399 h 40633"/>
                  <a:gd name="connsiteX18" fmla="*/ 4163 w 43256"/>
                  <a:gd name="connsiteY18" fmla="*/ 15648 h 40633"/>
                  <a:gd name="connsiteX19" fmla="*/ 3936 w 43256"/>
                  <a:gd name="connsiteY19" fmla="*/ 14229 h 40633"/>
                  <a:gd name="connsiteX0" fmla="*/ 3936 w 43256"/>
                  <a:gd name="connsiteY0" fmla="*/ 14229 h 40633"/>
                  <a:gd name="connsiteX1" fmla="*/ 5659 w 43256"/>
                  <a:gd name="connsiteY1" fmla="*/ 6766 h 40633"/>
                  <a:gd name="connsiteX2" fmla="*/ 14041 w 43256"/>
                  <a:gd name="connsiteY2" fmla="*/ 5061 h 40633"/>
                  <a:gd name="connsiteX3" fmla="*/ 22492 w 43256"/>
                  <a:gd name="connsiteY3" fmla="*/ 3291 h 40633"/>
                  <a:gd name="connsiteX4" fmla="*/ 25785 w 43256"/>
                  <a:gd name="connsiteY4" fmla="*/ 59 h 40633"/>
                  <a:gd name="connsiteX5" fmla="*/ 29869 w 43256"/>
                  <a:gd name="connsiteY5" fmla="*/ 2340 h 40633"/>
                  <a:gd name="connsiteX6" fmla="*/ 35499 w 43256"/>
                  <a:gd name="connsiteY6" fmla="*/ 549 h 40633"/>
                  <a:gd name="connsiteX7" fmla="*/ 38354 w 43256"/>
                  <a:gd name="connsiteY7" fmla="*/ 5435 h 40633"/>
                  <a:gd name="connsiteX8" fmla="*/ 42018 w 43256"/>
                  <a:gd name="connsiteY8" fmla="*/ 10177 h 40633"/>
                  <a:gd name="connsiteX9" fmla="*/ 41854 w 43256"/>
                  <a:gd name="connsiteY9" fmla="*/ 15319 h 40633"/>
                  <a:gd name="connsiteX10" fmla="*/ 43052 w 43256"/>
                  <a:gd name="connsiteY10" fmla="*/ 23181 h 40633"/>
                  <a:gd name="connsiteX11" fmla="*/ 37440 w 43256"/>
                  <a:gd name="connsiteY11" fmla="*/ 30063 h 40633"/>
                  <a:gd name="connsiteX12" fmla="*/ 35056 w 43256"/>
                  <a:gd name="connsiteY12" fmla="*/ 34780 h 40633"/>
                  <a:gd name="connsiteX13" fmla="*/ 29980 w 43256"/>
                  <a:gd name="connsiteY13" fmla="*/ 34431 h 40633"/>
                  <a:gd name="connsiteX14" fmla="*/ 23778 w 43256"/>
                  <a:gd name="connsiteY14" fmla="*/ 35253 h 40633"/>
                  <a:gd name="connsiteX15" fmla="*/ 16516 w 43256"/>
                  <a:gd name="connsiteY15" fmla="*/ 39125 h 40633"/>
                  <a:gd name="connsiteX16" fmla="*/ 5840 w 43256"/>
                  <a:gd name="connsiteY16" fmla="*/ 35331 h 40633"/>
                  <a:gd name="connsiteX17" fmla="*/ 1146 w 43256"/>
                  <a:gd name="connsiteY17" fmla="*/ 31109 h 40633"/>
                  <a:gd name="connsiteX18" fmla="*/ 2149 w 43256"/>
                  <a:gd name="connsiteY18" fmla="*/ 25410 h 40633"/>
                  <a:gd name="connsiteX19" fmla="*/ 31 w 43256"/>
                  <a:gd name="connsiteY19" fmla="*/ 19563 h 40633"/>
                  <a:gd name="connsiteX20" fmla="*/ 3899 w 43256"/>
                  <a:gd name="connsiteY20" fmla="*/ 14366 h 40633"/>
                  <a:gd name="connsiteX21" fmla="*/ 3936 w 43256"/>
                  <a:gd name="connsiteY21" fmla="*/ 14229 h 40633"/>
                  <a:gd name="connsiteX0" fmla="*/ 4163 w 43256"/>
                  <a:gd name="connsiteY0" fmla="*/ 26036 h 40633"/>
                  <a:gd name="connsiteX1" fmla="*/ 2196 w 43256"/>
                  <a:gd name="connsiteY1" fmla="*/ 25239 h 40633"/>
                  <a:gd name="connsiteX2" fmla="*/ 6681 w 43256"/>
                  <a:gd name="connsiteY2" fmla="*/ 34848 h 40633"/>
                  <a:gd name="connsiteX3" fmla="*/ 5856 w 43256"/>
                  <a:gd name="connsiteY3" fmla="*/ 35139 h 40633"/>
                  <a:gd name="connsiteX4" fmla="*/ 16514 w 43256"/>
                  <a:gd name="connsiteY4" fmla="*/ 38949 h 40633"/>
                  <a:gd name="connsiteX5" fmla="*/ 15798 w 43256"/>
                  <a:gd name="connsiteY5" fmla="*/ 36223 h 40633"/>
                  <a:gd name="connsiteX6" fmla="*/ 30867 w 43256"/>
                  <a:gd name="connsiteY6" fmla="*/ 32451 h 40633"/>
                  <a:gd name="connsiteX7" fmla="*/ 29534 w 43256"/>
                  <a:gd name="connsiteY7" fmla="*/ 35814 h 40633"/>
                  <a:gd name="connsiteX8" fmla="*/ 41834 w 43256"/>
                  <a:gd name="connsiteY8" fmla="*/ 15213 h 40633"/>
                  <a:gd name="connsiteX9" fmla="*/ 40386 w 43256"/>
                  <a:gd name="connsiteY9" fmla="*/ 17889 h 40633"/>
                  <a:gd name="connsiteX10" fmla="*/ 38360 w 43256"/>
                  <a:gd name="connsiteY10" fmla="*/ 5285 h 40633"/>
                  <a:gd name="connsiteX11" fmla="*/ 38436 w 43256"/>
                  <a:gd name="connsiteY11" fmla="*/ 6549 h 40633"/>
                  <a:gd name="connsiteX12" fmla="*/ 29114 w 43256"/>
                  <a:gd name="connsiteY12" fmla="*/ 3811 h 40633"/>
                  <a:gd name="connsiteX13" fmla="*/ 29856 w 43256"/>
                  <a:gd name="connsiteY13" fmla="*/ 2199 h 40633"/>
                  <a:gd name="connsiteX14" fmla="*/ 22177 w 43256"/>
                  <a:gd name="connsiteY14" fmla="*/ 4579 h 40633"/>
                  <a:gd name="connsiteX15" fmla="*/ 22536 w 43256"/>
                  <a:gd name="connsiteY15" fmla="*/ 3189 h 40633"/>
                  <a:gd name="connsiteX16" fmla="*/ 14036 w 43256"/>
                  <a:gd name="connsiteY16" fmla="*/ 5051 h 40633"/>
                  <a:gd name="connsiteX17" fmla="*/ 15336 w 43256"/>
                  <a:gd name="connsiteY17" fmla="*/ 6399 h 40633"/>
                  <a:gd name="connsiteX18" fmla="*/ 4163 w 43256"/>
                  <a:gd name="connsiteY18" fmla="*/ 15648 h 40633"/>
                  <a:gd name="connsiteX19" fmla="*/ 3936 w 43256"/>
                  <a:gd name="connsiteY19" fmla="*/ 14229 h 40633"/>
                  <a:gd name="connsiteX0" fmla="*/ 3936 w 43256"/>
                  <a:gd name="connsiteY0" fmla="*/ 14229 h 40633"/>
                  <a:gd name="connsiteX1" fmla="*/ 5659 w 43256"/>
                  <a:gd name="connsiteY1" fmla="*/ 6766 h 40633"/>
                  <a:gd name="connsiteX2" fmla="*/ 14041 w 43256"/>
                  <a:gd name="connsiteY2" fmla="*/ 5061 h 40633"/>
                  <a:gd name="connsiteX3" fmla="*/ 22492 w 43256"/>
                  <a:gd name="connsiteY3" fmla="*/ 3291 h 40633"/>
                  <a:gd name="connsiteX4" fmla="*/ 25785 w 43256"/>
                  <a:gd name="connsiteY4" fmla="*/ 59 h 40633"/>
                  <a:gd name="connsiteX5" fmla="*/ 29869 w 43256"/>
                  <a:gd name="connsiteY5" fmla="*/ 2340 h 40633"/>
                  <a:gd name="connsiteX6" fmla="*/ 35499 w 43256"/>
                  <a:gd name="connsiteY6" fmla="*/ 549 h 40633"/>
                  <a:gd name="connsiteX7" fmla="*/ 38354 w 43256"/>
                  <a:gd name="connsiteY7" fmla="*/ 5435 h 40633"/>
                  <a:gd name="connsiteX8" fmla="*/ 42018 w 43256"/>
                  <a:gd name="connsiteY8" fmla="*/ 10177 h 40633"/>
                  <a:gd name="connsiteX9" fmla="*/ 41854 w 43256"/>
                  <a:gd name="connsiteY9" fmla="*/ 15319 h 40633"/>
                  <a:gd name="connsiteX10" fmla="*/ 43052 w 43256"/>
                  <a:gd name="connsiteY10" fmla="*/ 23181 h 40633"/>
                  <a:gd name="connsiteX11" fmla="*/ 37440 w 43256"/>
                  <a:gd name="connsiteY11" fmla="*/ 30063 h 40633"/>
                  <a:gd name="connsiteX12" fmla="*/ 35056 w 43256"/>
                  <a:gd name="connsiteY12" fmla="*/ 34780 h 40633"/>
                  <a:gd name="connsiteX13" fmla="*/ 29980 w 43256"/>
                  <a:gd name="connsiteY13" fmla="*/ 34431 h 40633"/>
                  <a:gd name="connsiteX14" fmla="*/ 23778 w 43256"/>
                  <a:gd name="connsiteY14" fmla="*/ 35253 h 40633"/>
                  <a:gd name="connsiteX15" fmla="*/ 16516 w 43256"/>
                  <a:gd name="connsiteY15" fmla="*/ 39125 h 40633"/>
                  <a:gd name="connsiteX16" fmla="*/ 5840 w 43256"/>
                  <a:gd name="connsiteY16" fmla="*/ 35331 h 40633"/>
                  <a:gd name="connsiteX17" fmla="*/ 1146 w 43256"/>
                  <a:gd name="connsiteY17" fmla="*/ 31109 h 40633"/>
                  <a:gd name="connsiteX18" fmla="*/ 2149 w 43256"/>
                  <a:gd name="connsiteY18" fmla="*/ 25410 h 40633"/>
                  <a:gd name="connsiteX19" fmla="*/ 31 w 43256"/>
                  <a:gd name="connsiteY19" fmla="*/ 19563 h 40633"/>
                  <a:gd name="connsiteX20" fmla="*/ 3899 w 43256"/>
                  <a:gd name="connsiteY20" fmla="*/ 14366 h 40633"/>
                  <a:gd name="connsiteX21" fmla="*/ 3936 w 43256"/>
                  <a:gd name="connsiteY21" fmla="*/ 14229 h 40633"/>
                  <a:gd name="connsiteX0" fmla="*/ 4163 w 43256"/>
                  <a:gd name="connsiteY0" fmla="*/ 26036 h 40633"/>
                  <a:gd name="connsiteX1" fmla="*/ 2196 w 43256"/>
                  <a:gd name="connsiteY1" fmla="*/ 25239 h 40633"/>
                  <a:gd name="connsiteX2" fmla="*/ 6681 w 43256"/>
                  <a:gd name="connsiteY2" fmla="*/ 34848 h 40633"/>
                  <a:gd name="connsiteX3" fmla="*/ 5856 w 43256"/>
                  <a:gd name="connsiteY3" fmla="*/ 35139 h 40633"/>
                  <a:gd name="connsiteX4" fmla="*/ 16514 w 43256"/>
                  <a:gd name="connsiteY4" fmla="*/ 38949 h 40633"/>
                  <a:gd name="connsiteX5" fmla="*/ 15798 w 43256"/>
                  <a:gd name="connsiteY5" fmla="*/ 36223 h 40633"/>
                  <a:gd name="connsiteX6" fmla="*/ 30867 w 43256"/>
                  <a:gd name="connsiteY6" fmla="*/ 32451 h 40633"/>
                  <a:gd name="connsiteX7" fmla="*/ 30848 w 43256"/>
                  <a:gd name="connsiteY7" fmla="*/ 32929 h 40633"/>
                  <a:gd name="connsiteX8" fmla="*/ 41834 w 43256"/>
                  <a:gd name="connsiteY8" fmla="*/ 15213 h 40633"/>
                  <a:gd name="connsiteX9" fmla="*/ 40386 w 43256"/>
                  <a:gd name="connsiteY9" fmla="*/ 17889 h 40633"/>
                  <a:gd name="connsiteX10" fmla="*/ 38360 w 43256"/>
                  <a:gd name="connsiteY10" fmla="*/ 5285 h 40633"/>
                  <a:gd name="connsiteX11" fmla="*/ 38436 w 43256"/>
                  <a:gd name="connsiteY11" fmla="*/ 6549 h 40633"/>
                  <a:gd name="connsiteX12" fmla="*/ 29114 w 43256"/>
                  <a:gd name="connsiteY12" fmla="*/ 3811 h 40633"/>
                  <a:gd name="connsiteX13" fmla="*/ 29856 w 43256"/>
                  <a:gd name="connsiteY13" fmla="*/ 2199 h 40633"/>
                  <a:gd name="connsiteX14" fmla="*/ 22177 w 43256"/>
                  <a:gd name="connsiteY14" fmla="*/ 4579 h 40633"/>
                  <a:gd name="connsiteX15" fmla="*/ 22536 w 43256"/>
                  <a:gd name="connsiteY15" fmla="*/ 3189 h 40633"/>
                  <a:gd name="connsiteX16" fmla="*/ 14036 w 43256"/>
                  <a:gd name="connsiteY16" fmla="*/ 5051 h 40633"/>
                  <a:gd name="connsiteX17" fmla="*/ 15336 w 43256"/>
                  <a:gd name="connsiteY17" fmla="*/ 6399 h 40633"/>
                  <a:gd name="connsiteX18" fmla="*/ 4163 w 43256"/>
                  <a:gd name="connsiteY18" fmla="*/ 15648 h 40633"/>
                  <a:gd name="connsiteX19" fmla="*/ 3936 w 43256"/>
                  <a:gd name="connsiteY19" fmla="*/ 14229 h 40633"/>
                  <a:gd name="connsiteX0" fmla="*/ 3936 w 43256"/>
                  <a:gd name="connsiteY0" fmla="*/ 14229 h 40633"/>
                  <a:gd name="connsiteX1" fmla="*/ 5659 w 43256"/>
                  <a:gd name="connsiteY1" fmla="*/ 6766 h 40633"/>
                  <a:gd name="connsiteX2" fmla="*/ 14041 w 43256"/>
                  <a:gd name="connsiteY2" fmla="*/ 5061 h 40633"/>
                  <a:gd name="connsiteX3" fmla="*/ 22492 w 43256"/>
                  <a:gd name="connsiteY3" fmla="*/ 3291 h 40633"/>
                  <a:gd name="connsiteX4" fmla="*/ 25785 w 43256"/>
                  <a:gd name="connsiteY4" fmla="*/ 59 h 40633"/>
                  <a:gd name="connsiteX5" fmla="*/ 29869 w 43256"/>
                  <a:gd name="connsiteY5" fmla="*/ 2340 h 40633"/>
                  <a:gd name="connsiteX6" fmla="*/ 35499 w 43256"/>
                  <a:gd name="connsiteY6" fmla="*/ 549 h 40633"/>
                  <a:gd name="connsiteX7" fmla="*/ 38354 w 43256"/>
                  <a:gd name="connsiteY7" fmla="*/ 5435 h 40633"/>
                  <a:gd name="connsiteX8" fmla="*/ 42018 w 43256"/>
                  <a:gd name="connsiteY8" fmla="*/ 10177 h 40633"/>
                  <a:gd name="connsiteX9" fmla="*/ 41854 w 43256"/>
                  <a:gd name="connsiteY9" fmla="*/ 15319 h 40633"/>
                  <a:gd name="connsiteX10" fmla="*/ 43052 w 43256"/>
                  <a:gd name="connsiteY10" fmla="*/ 23181 h 40633"/>
                  <a:gd name="connsiteX11" fmla="*/ 37440 w 43256"/>
                  <a:gd name="connsiteY11" fmla="*/ 30063 h 40633"/>
                  <a:gd name="connsiteX12" fmla="*/ 35056 w 43256"/>
                  <a:gd name="connsiteY12" fmla="*/ 34780 h 40633"/>
                  <a:gd name="connsiteX13" fmla="*/ 29980 w 43256"/>
                  <a:gd name="connsiteY13" fmla="*/ 34431 h 40633"/>
                  <a:gd name="connsiteX14" fmla="*/ 23778 w 43256"/>
                  <a:gd name="connsiteY14" fmla="*/ 35253 h 40633"/>
                  <a:gd name="connsiteX15" fmla="*/ 16516 w 43256"/>
                  <a:gd name="connsiteY15" fmla="*/ 39125 h 40633"/>
                  <a:gd name="connsiteX16" fmla="*/ 5840 w 43256"/>
                  <a:gd name="connsiteY16" fmla="*/ 35331 h 40633"/>
                  <a:gd name="connsiteX17" fmla="*/ 1146 w 43256"/>
                  <a:gd name="connsiteY17" fmla="*/ 31109 h 40633"/>
                  <a:gd name="connsiteX18" fmla="*/ 2149 w 43256"/>
                  <a:gd name="connsiteY18" fmla="*/ 25410 h 40633"/>
                  <a:gd name="connsiteX19" fmla="*/ 31 w 43256"/>
                  <a:gd name="connsiteY19" fmla="*/ 19563 h 40633"/>
                  <a:gd name="connsiteX20" fmla="*/ 3899 w 43256"/>
                  <a:gd name="connsiteY20" fmla="*/ 14366 h 40633"/>
                  <a:gd name="connsiteX21" fmla="*/ 3936 w 43256"/>
                  <a:gd name="connsiteY21" fmla="*/ 14229 h 40633"/>
                  <a:gd name="connsiteX0" fmla="*/ 4163 w 43256"/>
                  <a:gd name="connsiteY0" fmla="*/ 26036 h 40633"/>
                  <a:gd name="connsiteX1" fmla="*/ 2196 w 43256"/>
                  <a:gd name="connsiteY1" fmla="*/ 25239 h 40633"/>
                  <a:gd name="connsiteX2" fmla="*/ 6681 w 43256"/>
                  <a:gd name="connsiteY2" fmla="*/ 34848 h 40633"/>
                  <a:gd name="connsiteX3" fmla="*/ 5856 w 43256"/>
                  <a:gd name="connsiteY3" fmla="*/ 35139 h 40633"/>
                  <a:gd name="connsiteX4" fmla="*/ 16514 w 43256"/>
                  <a:gd name="connsiteY4" fmla="*/ 38949 h 40633"/>
                  <a:gd name="connsiteX5" fmla="*/ 15798 w 43256"/>
                  <a:gd name="connsiteY5" fmla="*/ 36223 h 40633"/>
                  <a:gd name="connsiteX6" fmla="*/ 30867 w 43256"/>
                  <a:gd name="connsiteY6" fmla="*/ 32451 h 40633"/>
                  <a:gd name="connsiteX7" fmla="*/ 29947 w 43256"/>
                  <a:gd name="connsiteY7" fmla="*/ 34724 h 40633"/>
                  <a:gd name="connsiteX8" fmla="*/ 41834 w 43256"/>
                  <a:gd name="connsiteY8" fmla="*/ 15213 h 40633"/>
                  <a:gd name="connsiteX9" fmla="*/ 40386 w 43256"/>
                  <a:gd name="connsiteY9" fmla="*/ 17889 h 40633"/>
                  <a:gd name="connsiteX10" fmla="*/ 38360 w 43256"/>
                  <a:gd name="connsiteY10" fmla="*/ 5285 h 40633"/>
                  <a:gd name="connsiteX11" fmla="*/ 38436 w 43256"/>
                  <a:gd name="connsiteY11" fmla="*/ 6549 h 40633"/>
                  <a:gd name="connsiteX12" fmla="*/ 29114 w 43256"/>
                  <a:gd name="connsiteY12" fmla="*/ 3811 h 40633"/>
                  <a:gd name="connsiteX13" fmla="*/ 29856 w 43256"/>
                  <a:gd name="connsiteY13" fmla="*/ 2199 h 40633"/>
                  <a:gd name="connsiteX14" fmla="*/ 22177 w 43256"/>
                  <a:gd name="connsiteY14" fmla="*/ 4579 h 40633"/>
                  <a:gd name="connsiteX15" fmla="*/ 22536 w 43256"/>
                  <a:gd name="connsiteY15" fmla="*/ 3189 h 40633"/>
                  <a:gd name="connsiteX16" fmla="*/ 14036 w 43256"/>
                  <a:gd name="connsiteY16" fmla="*/ 5051 h 40633"/>
                  <a:gd name="connsiteX17" fmla="*/ 15336 w 43256"/>
                  <a:gd name="connsiteY17" fmla="*/ 6399 h 40633"/>
                  <a:gd name="connsiteX18" fmla="*/ 4163 w 43256"/>
                  <a:gd name="connsiteY18" fmla="*/ 15648 h 40633"/>
                  <a:gd name="connsiteX19" fmla="*/ 3936 w 43256"/>
                  <a:gd name="connsiteY19" fmla="*/ 14229 h 40633"/>
                  <a:gd name="connsiteX0" fmla="*/ 3936 w 43256"/>
                  <a:gd name="connsiteY0" fmla="*/ 14229 h 40633"/>
                  <a:gd name="connsiteX1" fmla="*/ 5659 w 43256"/>
                  <a:gd name="connsiteY1" fmla="*/ 6766 h 40633"/>
                  <a:gd name="connsiteX2" fmla="*/ 14041 w 43256"/>
                  <a:gd name="connsiteY2" fmla="*/ 5061 h 40633"/>
                  <a:gd name="connsiteX3" fmla="*/ 22492 w 43256"/>
                  <a:gd name="connsiteY3" fmla="*/ 3291 h 40633"/>
                  <a:gd name="connsiteX4" fmla="*/ 25785 w 43256"/>
                  <a:gd name="connsiteY4" fmla="*/ 59 h 40633"/>
                  <a:gd name="connsiteX5" fmla="*/ 29869 w 43256"/>
                  <a:gd name="connsiteY5" fmla="*/ 2340 h 40633"/>
                  <a:gd name="connsiteX6" fmla="*/ 35499 w 43256"/>
                  <a:gd name="connsiteY6" fmla="*/ 549 h 40633"/>
                  <a:gd name="connsiteX7" fmla="*/ 38354 w 43256"/>
                  <a:gd name="connsiteY7" fmla="*/ 5435 h 40633"/>
                  <a:gd name="connsiteX8" fmla="*/ 42018 w 43256"/>
                  <a:gd name="connsiteY8" fmla="*/ 10177 h 40633"/>
                  <a:gd name="connsiteX9" fmla="*/ 41854 w 43256"/>
                  <a:gd name="connsiteY9" fmla="*/ 15319 h 40633"/>
                  <a:gd name="connsiteX10" fmla="*/ 43052 w 43256"/>
                  <a:gd name="connsiteY10" fmla="*/ 23181 h 40633"/>
                  <a:gd name="connsiteX11" fmla="*/ 37440 w 43256"/>
                  <a:gd name="connsiteY11" fmla="*/ 30063 h 40633"/>
                  <a:gd name="connsiteX12" fmla="*/ 35056 w 43256"/>
                  <a:gd name="connsiteY12" fmla="*/ 34780 h 40633"/>
                  <a:gd name="connsiteX13" fmla="*/ 29980 w 43256"/>
                  <a:gd name="connsiteY13" fmla="*/ 34431 h 40633"/>
                  <a:gd name="connsiteX14" fmla="*/ 23778 w 43256"/>
                  <a:gd name="connsiteY14" fmla="*/ 35253 h 40633"/>
                  <a:gd name="connsiteX15" fmla="*/ 16516 w 43256"/>
                  <a:gd name="connsiteY15" fmla="*/ 39125 h 40633"/>
                  <a:gd name="connsiteX16" fmla="*/ 5840 w 43256"/>
                  <a:gd name="connsiteY16" fmla="*/ 35331 h 40633"/>
                  <a:gd name="connsiteX17" fmla="*/ 1146 w 43256"/>
                  <a:gd name="connsiteY17" fmla="*/ 31109 h 40633"/>
                  <a:gd name="connsiteX18" fmla="*/ 2149 w 43256"/>
                  <a:gd name="connsiteY18" fmla="*/ 25410 h 40633"/>
                  <a:gd name="connsiteX19" fmla="*/ 31 w 43256"/>
                  <a:gd name="connsiteY19" fmla="*/ 19563 h 40633"/>
                  <a:gd name="connsiteX20" fmla="*/ 3899 w 43256"/>
                  <a:gd name="connsiteY20" fmla="*/ 14366 h 40633"/>
                  <a:gd name="connsiteX21" fmla="*/ 3936 w 43256"/>
                  <a:gd name="connsiteY21" fmla="*/ 14229 h 40633"/>
                  <a:gd name="connsiteX0" fmla="*/ 4163 w 43256"/>
                  <a:gd name="connsiteY0" fmla="*/ 26036 h 40633"/>
                  <a:gd name="connsiteX1" fmla="*/ 2196 w 43256"/>
                  <a:gd name="connsiteY1" fmla="*/ 25239 h 40633"/>
                  <a:gd name="connsiteX2" fmla="*/ 6681 w 43256"/>
                  <a:gd name="connsiteY2" fmla="*/ 34848 h 40633"/>
                  <a:gd name="connsiteX3" fmla="*/ 5856 w 43256"/>
                  <a:gd name="connsiteY3" fmla="*/ 35139 h 40633"/>
                  <a:gd name="connsiteX4" fmla="*/ 16514 w 43256"/>
                  <a:gd name="connsiteY4" fmla="*/ 38949 h 40633"/>
                  <a:gd name="connsiteX5" fmla="*/ 15197 w 43256"/>
                  <a:gd name="connsiteY5" fmla="*/ 37121 h 40633"/>
                  <a:gd name="connsiteX6" fmla="*/ 30867 w 43256"/>
                  <a:gd name="connsiteY6" fmla="*/ 32451 h 40633"/>
                  <a:gd name="connsiteX7" fmla="*/ 29947 w 43256"/>
                  <a:gd name="connsiteY7" fmla="*/ 34724 h 40633"/>
                  <a:gd name="connsiteX8" fmla="*/ 41834 w 43256"/>
                  <a:gd name="connsiteY8" fmla="*/ 15213 h 40633"/>
                  <a:gd name="connsiteX9" fmla="*/ 40386 w 43256"/>
                  <a:gd name="connsiteY9" fmla="*/ 17889 h 40633"/>
                  <a:gd name="connsiteX10" fmla="*/ 38360 w 43256"/>
                  <a:gd name="connsiteY10" fmla="*/ 5285 h 40633"/>
                  <a:gd name="connsiteX11" fmla="*/ 38436 w 43256"/>
                  <a:gd name="connsiteY11" fmla="*/ 6549 h 40633"/>
                  <a:gd name="connsiteX12" fmla="*/ 29114 w 43256"/>
                  <a:gd name="connsiteY12" fmla="*/ 3811 h 40633"/>
                  <a:gd name="connsiteX13" fmla="*/ 29856 w 43256"/>
                  <a:gd name="connsiteY13" fmla="*/ 2199 h 40633"/>
                  <a:gd name="connsiteX14" fmla="*/ 22177 w 43256"/>
                  <a:gd name="connsiteY14" fmla="*/ 4579 h 40633"/>
                  <a:gd name="connsiteX15" fmla="*/ 22536 w 43256"/>
                  <a:gd name="connsiteY15" fmla="*/ 3189 h 40633"/>
                  <a:gd name="connsiteX16" fmla="*/ 14036 w 43256"/>
                  <a:gd name="connsiteY16" fmla="*/ 5051 h 40633"/>
                  <a:gd name="connsiteX17" fmla="*/ 15336 w 43256"/>
                  <a:gd name="connsiteY17" fmla="*/ 6399 h 40633"/>
                  <a:gd name="connsiteX18" fmla="*/ 4163 w 43256"/>
                  <a:gd name="connsiteY18" fmla="*/ 15648 h 40633"/>
                  <a:gd name="connsiteX19" fmla="*/ 3936 w 43256"/>
                  <a:gd name="connsiteY19" fmla="*/ 14229 h 406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43256" h="40633">
                    <a:moveTo>
                      <a:pt x="3936" y="14229"/>
                    </a:moveTo>
                    <a:cubicBezTo>
                      <a:pt x="3665" y="11516"/>
                      <a:pt x="4297" y="8780"/>
                      <a:pt x="5659" y="6766"/>
                    </a:cubicBezTo>
                    <a:cubicBezTo>
                      <a:pt x="7811" y="3585"/>
                      <a:pt x="11300" y="2876"/>
                      <a:pt x="14041" y="5061"/>
                    </a:cubicBezTo>
                    <a:cubicBezTo>
                      <a:pt x="15714" y="768"/>
                      <a:pt x="19950" y="-119"/>
                      <a:pt x="22492" y="3291"/>
                    </a:cubicBezTo>
                    <a:cubicBezTo>
                      <a:pt x="23133" y="1542"/>
                      <a:pt x="24364" y="333"/>
                      <a:pt x="25785" y="59"/>
                    </a:cubicBezTo>
                    <a:cubicBezTo>
                      <a:pt x="27349" y="-243"/>
                      <a:pt x="28911" y="629"/>
                      <a:pt x="29869" y="2340"/>
                    </a:cubicBezTo>
                    <a:cubicBezTo>
                      <a:pt x="31251" y="126"/>
                      <a:pt x="33537" y="-601"/>
                      <a:pt x="35499" y="549"/>
                    </a:cubicBezTo>
                    <a:cubicBezTo>
                      <a:pt x="36994" y="1425"/>
                      <a:pt x="38066" y="3259"/>
                      <a:pt x="38354" y="5435"/>
                    </a:cubicBezTo>
                    <a:cubicBezTo>
                      <a:pt x="40082" y="6077"/>
                      <a:pt x="41458" y="7857"/>
                      <a:pt x="42018" y="10177"/>
                    </a:cubicBezTo>
                    <a:cubicBezTo>
                      <a:pt x="42425" y="11861"/>
                      <a:pt x="42367" y="13690"/>
                      <a:pt x="41854" y="15319"/>
                    </a:cubicBezTo>
                    <a:cubicBezTo>
                      <a:pt x="43115" y="17553"/>
                      <a:pt x="43556" y="20449"/>
                      <a:pt x="43052" y="23181"/>
                    </a:cubicBezTo>
                    <a:cubicBezTo>
                      <a:pt x="42382" y="26813"/>
                      <a:pt x="40164" y="29533"/>
                      <a:pt x="37440" y="30063"/>
                    </a:cubicBezTo>
                    <a:cubicBezTo>
                      <a:pt x="37427" y="32330"/>
                      <a:pt x="36299" y="34052"/>
                      <a:pt x="35056" y="34780"/>
                    </a:cubicBezTo>
                    <a:cubicBezTo>
                      <a:pt x="33813" y="35508"/>
                      <a:pt x="32129" y="36255"/>
                      <a:pt x="29980" y="34431"/>
                    </a:cubicBezTo>
                    <a:cubicBezTo>
                      <a:pt x="29285" y="37564"/>
                      <a:pt x="26022" y="34471"/>
                      <a:pt x="23778" y="35253"/>
                    </a:cubicBezTo>
                    <a:cubicBezTo>
                      <a:pt x="21534" y="36035"/>
                      <a:pt x="18087" y="42332"/>
                      <a:pt x="16516" y="39125"/>
                    </a:cubicBezTo>
                    <a:cubicBezTo>
                      <a:pt x="12808" y="42169"/>
                      <a:pt x="7992" y="40458"/>
                      <a:pt x="5840" y="35331"/>
                    </a:cubicBezTo>
                    <a:cubicBezTo>
                      <a:pt x="3726" y="35668"/>
                      <a:pt x="1741" y="33883"/>
                      <a:pt x="1146" y="31109"/>
                    </a:cubicBezTo>
                    <a:cubicBezTo>
                      <a:pt x="715" y="29102"/>
                      <a:pt x="1096" y="26936"/>
                      <a:pt x="2149" y="25410"/>
                    </a:cubicBezTo>
                    <a:cubicBezTo>
                      <a:pt x="655" y="24213"/>
                      <a:pt x="-177" y="21916"/>
                      <a:pt x="31" y="19563"/>
                    </a:cubicBezTo>
                    <a:cubicBezTo>
                      <a:pt x="275" y="16808"/>
                      <a:pt x="1881" y="14650"/>
                      <a:pt x="3899" y="14366"/>
                    </a:cubicBezTo>
                    <a:cubicBezTo>
                      <a:pt x="3911" y="14320"/>
                      <a:pt x="3924" y="14275"/>
                      <a:pt x="3936" y="14229"/>
                    </a:cubicBezTo>
                    <a:close/>
                  </a:path>
                  <a:path w="43256" h="40633" fill="none" extrusionOk="0">
                    <a:moveTo>
                      <a:pt x="4163" y="26036"/>
                    </a:moveTo>
                    <a:cubicBezTo>
                      <a:pt x="3279" y="26130"/>
                      <a:pt x="2961" y="25852"/>
                      <a:pt x="2196" y="25239"/>
                    </a:cubicBezTo>
                    <a:moveTo>
                      <a:pt x="6681" y="34848"/>
                    </a:moveTo>
                    <a:cubicBezTo>
                      <a:pt x="6326" y="35041"/>
                      <a:pt x="6236" y="35079"/>
                      <a:pt x="5856" y="35139"/>
                    </a:cubicBezTo>
                    <a:moveTo>
                      <a:pt x="16514" y="38949"/>
                    </a:moveTo>
                    <a:cubicBezTo>
                      <a:pt x="16247" y="38403"/>
                      <a:pt x="15374" y="37732"/>
                      <a:pt x="15197" y="37121"/>
                    </a:cubicBezTo>
                    <a:moveTo>
                      <a:pt x="30867" y="32451"/>
                    </a:moveTo>
                    <a:cubicBezTo>
                      <a:pt x="30828" y="33098"/>
                      <a:pt x="30085" y="34102"/>
                      <a:pt x="29947" y="34724"/>
                    </a:cubicBezTo>
                    <a:moveTo>
                      <a:pt x="41834" y="15213"/>
                    </a:moveTo>
                    <a:cubicBezTo>
                      <a:pt x="41509" y="16245"/>
                      <a:pt x="41014" y="17161"/>
                      <a:pt x="40386" y="17889"/>
                    </a:cubicBezTo>
                    <a:moveTo>
                      <a:pt x="38360" y="5285"/>
                    </a:moveTo>
                    <a:cubicBezTo>
                      <a:pt x="38415" y="5702"/>
                      <a:pt x="38441" y="6125"/>
                      <a:pt x="38436" y="6549"/>
                    </a:cubicBezTo>
                    <a:moveTo>
                      <a:pt x="29114" y="3811"/>
                    </a:moveTo>
                    <a:cubicBezTo>
                      <a:pt x="29303" y="3228"/>
                      <a:pt x="29552" y="2685"/>
                      <a:pt x="29856" y="2199"/>
                    </a:cubicBezTo>
                    <a:moveTo>
                      <a:pt x="22177" y="4579"/>
                    </a:moveTo>
                    <a:cubicBezTo>
                      <a:pt x="22254" y="4097"/>
                      <a:pt x="22375" y="3630"/>
                      <a:pt x="22536" y="3189"/>
                    </a:cubicBezTo>
                    <a:moveTo>
                      <a:pt x="14036" y="5051"/>
                    </a:moveTo>
                    <a:cubicBezTo>
                      <a:pt x="14508" y="5427"/>
                      <a:pt x="14944" y="5880"/>
                      <a:pt x="15336" y="6399"/>
                    </a:cubicBezTo>
                    <a:moveTo>
                      <a:pt x="4163" y="15648"/>
                    </a:moveTo>
                    <a:cubicBezTo>
                      <a:pt x="4060" y="15184"/>
                      <a:pt x="3984" y="14710"/>
                      <a:pt x="3936" y="14229"/>
                    </a:cubicBezTo>
                  </a:path>
                </a:pathLst>
              </a:custGeom>
              <a:solidFill>
                <a:schemeClr val="bg1"/>
              </a:solidFill>
              <a:ln w="19050">
                <a:solidFill>
                  <a:srgbClr val="E2362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115"/>
              </a:p>
            </p:txBody>
          </p:sp>
        </p:grpSp>
        <p:sp>
          <p:nvSpPr>
            <p:cNvPr id="15" name="テキスト ボックス 14"/>
            <p:cNvSpPr txBox="1"/>
            <p:nvPr/>
          </p:nvSpPr>
          <p:spPr>
            <a:xfrm rot="21313270">
              <a:off x="4347733" y="834700"/>
              <a:ext cx="2126707" cy="991713"/>
            </a:xfrm>
            <a:prstGeom prst="rect">
              <a:avLst/>
            </a:prstGeom>
            <a:noFill/>
            <a:ln>
              <a:noFill/>
            </a:ln>
            <a:effectLst/>
          </p:spPr>
          <p:txBody>
            <a:bodyPr wrap="square" lIns="0" tIns="0" rIns="0" bIns="0" rtlCol="0">
              <a:noAutofit/>
            </a:bodyPr>
            <a:lstStyle/>
            <a:p>
              <a:pPr algn="ctr"/>
              <a:r>
                <a:rPr lang="ja-JP" altLang="en-US" sz="1400" dirty="0">
                  <a:latin typeface="Yu Gothic UI Semibold" panose="020B0700000000000000" pitchFamily="50" charset="-128"/>
                  <a:ea typeface="Yu Gothic UI Semibold" panose="020B0700000000000000" pitchFamily="50" charset="-128"/>
                </a:rPr>
                <a:t>新型</a:t>
              </a:r>
              <a:r>
                <a:rPr lang="ja-JP" altLang="en-US" sz="1400" dirty="0" smtClean="0">
                  <a:latin typeface="Yu Gothic UI Semibold" panose="020B0700000000000000" pitchFamily="50" charset="-128"/>
                  <a:ea typeface="Yu Gothic UI Semibold" panose="020B0700000000000000" pitchFamily="50" charset="-128"/>
                </a:rPr>
                <a:t>コロナの</a:t>
              </a:r>
              <a:r>
                <a:rPr lang="ja-JP" altLang="en-US" sz="1400" dirty="0">
                  <a:latin typeface="Yu Gothic UI Semibold" panose="020B0700000000000000" pitchFamily="50" charset="-128"/>
                  <a:ea typeface="Yu Gothic UI Semibold" panose="020B0700000000000000" pitchFamily="50" charset="-128"/>
                </a:rPr>
                <a:t>影響</a:t>
              </a:r>
              <a:r>
                <a:rPr lang="ja-JP" altLang="en-US" sz="1400" dirty="0" smtClean="0">
                  <a:latin typeface="Yu Gothic UI Semibold" panose="020B0700000000000000" pitchFamily="50" charset="-128"/>
                  <a:ea typeface="Yu Gothic UI Semibold" panose="020B0700000000000000" pitchFamily="50" charset="-128"/>
                </a:rPr>
                <a:t>を受け</a:t>
              </a:r>
              <a:endParaRPr lang="en-US" altLang="ja-JP" sz="1400" dirty="0">
                <a:latin typeface="Yu Gothic UI Semibold" panose="020B0700000000000000" pitchFamily="50" charset="-128"/>
                <a:ea typeface="Yu Gothic UI Semibold" panose="020B0700000000000000" pitchFamily="50" charset="-128"/>
              </a:endParaRPr>
            </a:p>
            <a:p>
              <a:pPr algn="ctr"/>
              <a:r>
                <a:rPr lang="ja-JP" altLang="en-US" sz="1400" dirty="0" smtClean="0">
                  <a:latin typeface="Yu Gothic UI Semibold" panose="020B0700000000000000" pitchFamily="50" charset="-128"/>
                  <a:ea typeface="Yu Gothic UI Semibold" panose="020B0700000000000000" pitchFamily="50" charset="-128"/>
                </a:rPr>
                <a:t>シフト</a:t>
              </a:r>
              <a:r>
                <a:rPr lang="ja-JP" altLang="en-US" sz="1400" dirty="0">
                  <a:latin typeface="Yu Gothic UI Semibold" panose="020B0700000000000000" pitchFamily="50" charset="-128"/>
                  <a:ea typeface="Yu Gothic UI Semibold" panose="020B0700000000000000" pitchFamily="50" charset="-128"/>
                </a:rPr>
                <a:t>が減少した方</a:t>
              </a:r>
              <a:r>
                <a:rPr lang="ja-JP" altLang="en-US" sz="1400" dirty="0" smtClean="0">
                  <a:latin typeface="Yu Gothic UI Semibold" panose="020B0700000000000000" pitchFamily="50" charset="-128"/>
                  <a:ea typeface="Yu Gothic UI Semibold" panose="020B0700000000000000" pitchFamily="50" charset="-128"/>
                </a:rPr>
                <a:t>や、スキルアップを目指す非正規雇用労働者向け</a:t>
              </a:r>
              <a:r>
                <a:rPr lang="ja-JP" altLang="en-US" sz="1400" dirty="0">
                  <a:latin typeface="Yu Gothic UI Semibold" panose="020B0700000000000000" pitchFamily="50" charset="-128"/>
                  <a:ea typeface="Yu Gothic UI Semibold" panose="020B0700000000000000" pitchFamily="50" charset="-128"/>
                </a:rPr>
                <a:t>の訓練を実施しませんか</a:t>
              </a:r>
              <a:endParaRPr lang="ja-JP" altLang="en-US" sz="2000" dirty="0"/>
            </a:p>
          </p:txBody>
        </p:sp>
      </p:grpSp>
      <p:sp>
        <p:nvSpPr>
          <p:cNvPr id="7" name="正方形/長方形 6"/>
          <p:cNvSpPr/>
          <p:nvPr/>
        </p:nvSpPr>
        <p:spPr>
          <a:xfrm>
            <a:off x="181525" y="9878288"/>
            <a:ext cx="6101508" cy="769441"/>
          </a:xfrm>
          <a:prstGeom prst="rect">
            <a:avLst/>
          </a:prstGeom>
        </p:spPr>
        <p:txBody>
          <a:bodyPr wrap="square">
            <a:spAutoFit/>
          </a:bodyPr>
          <a:lstStyle/>
          <a:p>
            <a:pPr marR="44176"/>
            <a:r>
              <a:rPr lang="ja-JP" altLang="en-US" sz="1000" dirty="0">
                <a:latin typeface="HG丸ｺﾞｼｯｸM-PRO" panose="020F0600000000000000" pitchFamily="50" charset="-128"/>
                <a:ea typeface="HG丸ｺﾞｼｯｸM-PRO" panose="020F0600000000000000" pitchFamily="50" charset="-128"/>
              </a:rPr>
              <a:t>訓練実施機関の募集については、各都道府県に所在する支部において行いますので</a:t>
            </a:r>
            <a:r>
              <a:rPr lang="ja-JP" altLang="en-US" sz="1000" dirty="0" smtClean="0">
                <a:latin typeface="HG丸ｺﾞｼｯｸM-PRO" panose="020F0600000000000000" pitchFamily="50" charset="-128"/>
                <a:ea typeface="HG丸ｺﾞｼｯｸM-PRO" panose="020F0600000000000000" pitchFamily="50" charset="-128"/>
              </a:rPr>
              <a:t>、</a:t>
            </a:r>
            <a:endParaRPr lang="en-US" altLang="ja-JP" sz="1000" dirty="0" smtClean="0">
              <a:latin typeface="HG丸ｺﾞｼｯｸM-PRO" panose="020F0600000000000000" pitchFamily="50" charset="-128"/>
              <a:ea typeface="HG丸ｺﾞｼｯｸM-PRO" panose="020F0600000000000000" pitchFamily="50" charset="-128"/>
            </a:endParaRPr>
          </a:p>
          <a:p>
            <a:pPr marR="44176"/>
            <a:r>
              <a:rPr lang="ja-JP" altLang="en-US" sz="1000" dirty="0" smtClean="0">
                <a:latin typeface="HG丸ｺﾞｼｯｸM-PRO" panose="020F0600000000000000" pitchFamily="50" charset="-128"/>
                <a:ea typeface="HG丸ｺﾞｼｯｸM-PRO" panose="020F0600000000000000" pitchFamily="50" charset="-128"/>
              </a:rPr>
              <a:t>詳しく</a:t>
            </a:r>
            <a:r>
              <a:rPr lang="ja-JP" altLang="en-US" sz="1000" dirty="0">
                <a:latin typeface="HG丸ｺﾞｼｯｸM-PRO" panose="020F0600000000000000" pitchFamily="50" charset="-128"/>
                <a:ea typeface="HG丸ｺﾞｼｯｸM-PRO" panose="020F0600000000000000" pitchFamily="50" charset="-128"/>
              </a:rPr>
              <a:t>はお近くの支部までお問い合わせください。</a:t>
            </a:r>
            <a:endParaRPr lang="en-US" altLang="ja-JP" sz="1000" dirty="0">
              <a:latin typeface="HG丸ｺﾞｼｯｸM-PRO" panose="020F0600000000000000" pitchFamily="50" charset="-128"/>
              <a:ea typeface="HG丸ｺﾞｼｯｸM-PRO" panose="020F0600000000000000" pitchFamily="50" charset="-128"/>
            </a:endParaRPr>
          </a:p>
          <a:p>
            <a:pPr marR="44176"/>
            <a:endParaRPr lang="en-US" altLang="ja-JP" sz="300" dirty="0">
              <a:latin typeface="HG丸ｺﾞｼｯｸM-PRO" panose="020F0600000000000000" pitchFamily="50" charset="-128"/>
              <a:ea typeface="HG丸ｺﾞｼｯｸM-PRO" panose="020F0600000000000000" pitchFamily="50" charset="-128"/>
            </a:endParaRPr>
          </a:p>
          <a:p>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機構ホームページ（</a:t>
            </a:r>
            <a:r>
              <a:rPr lang="en-US" altLang="ja-JP" sz="1000" dirty="0">
                <a:latin typeface="HG丸ｺﾞｼｯｸM-PRO" panose="020F0600000000000000" pitchFamily="50" charset="-128"/>
                <a:ea typeface="HG丸ｺﾞｼｯｸM-PRO" panose="020F0600000000000000" pitchFamily="50" charset="-128"/>
              </a:rPr>
              <a:t>http://</a:t>
            </a:r>
            <a:r>
              <a:rPr lang="en-US" altLang="ja-JP" sz="1000" dirty="0" smtClean="0">
                <a:latin typeface="HG丸ｺﾞｼｯｸM-PRO" panose="020F0600000000000000" pitchFamily="50" charset="-128"/>
                <a:ea typeface="HG丸ｺﾞｼｯｸM-PRO" panose="020F0600000000000000" pitchFamily="50" charset="-128"/>
              </a:rPr>
              <a:t>www.jeed.go.jp</a:t>
            </a:r>
            <a:r>
              <a:rPr lang="ja-JP" altLang="en-US" sz="1000" dirty="0">
                <a:latin typeface="HG丸ｺﾞｼｯｸM-PRO" panose="020F0600000000000000" pitchFamily="50" charset="-128"/>
                <a:ea typeface="HG丸ｺﾞｼｯｸM-PRO" panose="020F0600000000000000" pitchFamily="50" charset="-128"/>
              </a:rPr>
              <a:t>）からも都道府県支部の所在地や連絡</a:t>
            </a:r>
            <a:endParaRPr lang="en-US" altLang="ja-JP" sz="1000" dirty="0">
              <a:latin typeface="HG丸ｺﾞｼｯｸM-PRO" panose="020F0600000000000000" pitchFamily="50" charset="-128"/>
              <a:ea typeface="HG丸ｺﾞｼｯｸM-PRO" panose="020F0600000000000000" pitchFamily="50" charset="-128"/>
            </a:endParaRPr>
          </a:p>
          <a:p>
            <a:r>
              <a:rPr lang="ja-JP" altLang="en-US" sz="1000" dirty="0">
                <a:latin typeface="HG丸ｺﾞｼｯｸM-PRO" panose="020F0600000000000000" pitchFamily="50" charset="-128"/>
                <a:ea typeface="HG丸ｺﾞｼｯｸM-PRO" panose="020F0600000000000000" pitchFamily="50" charset="-128"/>
              </a:rPr>
              <a:t>先をご確認いただけます。</a:t>
            </a:r>
          </a:p>
        </p:txBody>
      </p:sp>
      <p:pic>
        <p:nvPicPr>
          <p:cNvPr id="25" name="図 2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6833203" y="9521439"/>
            <a:ext cx="558635" cy="951715"/>
          </a:xfrm>
          <a:prstGeom prst="rect">
            <a:avLst/>
          </a:prstGeom>
        </p:spPr>
      </p:pic>
      <p:sp>
        <p:nvSpPr>
          <p:cNvPr id="27" name="正方形/長方形 26"/>
          <p:cNvSpPr/>
          <p:nvPr/>
        </p:nvSpPr>
        <p:spPr>
          <a:xfrm>
            <a:off x="5834729" y="10465455"/>
            <a:ext cx="1242648" cy="208647"/>
          </a:xfrm>
          <a:prstGeom prst="rect">
            <a:avLst/>
          </a:prstGeom>
        </p:spPr>
        <p:txBody>
          <a:bodyPr wrap="none">
            <a:spAutoFit/>
          </a:bodyPr>
          <a:lstStyle/>
          <a:p>
            <a:r>
              <a:rPr lang="ja-JP" altLang="en-US" sz="756" dirty="0">
                <a:solidFill>
                  <a:srgbClr val="004EA2"/>
                </a:solidFill>
                <a:latin typeface="UD デジタル 教科書体 NK-R" panose="02020400000000000000" pitchFamily="18" charset="-128"/>
                <a:ea typeface="UD デジタル 教科書体 NK-R" panose="02020400000000000000" pitchFamily="18" charset="-128"/>
              </a:rPr>
              <a:t>各都道府県支部ページへ</a:t>
            </a:r>
            <a:endParaRPr lang="en-US" altLang="ja-JP" sz="756" dirty="0">
              <a:solidFill>
                <a:srgbClr val="004EA2"/>
              </a:solidFill>
              <a:latin typeface="UD デジタル 教科書体 NK-R" panose="02020400000000000000" pitchFamily="18" charset="-128"/>
              <a:ea typeface="UD デジタル 教科書体 NK-R" panose="02020400000000000000" pitchFamily="18" charset="-128"/>
            </a:endParaRPr>
          </a:p>
        </p:txBody>
      </p:sp>
      <p:pic>
        <p:nvPicPr>
          <p:cNvPr id="11" name="図 10"/>
          <p:cNvPicPr>
            <a:picLocks noChangeAspect="1"/>
          </p:cNvPicPr>
          <p:nvPr/>
        </p:nvPicPr>
        <p:blipFill>
          <a:blip r:embed="rId9"/>
          <a:stretch>
            <a:fillRect/>
          </a:stretch>
        </p:blipFill>
        <p:spPr>
          <a:xfrm>
            <a:off x="5942895" y="9542148"/>
            <a:ext cx="993728" cy="987967"/>
          </a:xfrm>
          <a:prstGeom prst="rect">
            <a:avLst/>
          </a:prstGeom>
        </p:spPr>
      </p:pic>
      <p:sp>
        <p:nvSpPr>
          <p:cNvPr id="23" name="テキスト ボックス 22"/>
          <p:cNvSpPr txBox="1"/>
          <p:nvPr/>
        </p:nvSpPr>
        <p:spPr>
          <a:xfrm>
            <a:off x="4451425" y="42605"/>
            <a:ext cx="3053509" cy="178235"/>
          </a:xfrm>
          <a:prstGeom prst="rect">
            <a:avLst/>
          </a:prstGeom>
          <a:noFill/>
          <a:ln w="6350">
            <a:solidFill>
              <a:schemeClr val="tx1"/>
            </a:solidFill>
          </a:ln>
        </p:spPr>
        <p:txBody>
          <a:bodyPr wrap="square" lIns="0" tIns="0" rIns="0" bIns="0" rtlCol="0">
            <a:noAutofit/>
          </a:bodyPr>
          <a:lstStyle/>
          <a:p>
            <a:r>
              <a:rPr lang="ja-JP" altLang="en-US" sz="1200" dirty="0" smtClean="0">
                <a:ln w="18415" cmpd="sng">
                  <a:noFill/>
                  <a:prstDash val="solid"/>
                </a:ln>
                <a:latin typeface="ＭＳ Ｐ明朝" panose="02020600040205080304" pitchFamily="18" charset="-128"/>
                <a:ea typeface="ＭＳ Ｐ明朝" panose="02020600040205080304" pitchFamily="18" charset="-128"/>
              </a:rPr>
              <a:t>求職者支援訓練認定基準一部緩和リーフレット</a:t>
            </a:r>
            <a:endParaRPr lang="ja-JP" altLang="en-US" sz="1200" dirty="0">
              <a:ln w="18415" cmpd="sng">
                <a:noFill/>
                <a:prstDash val="solid"/>
              </a:ln>
              <a:latin typeface="ＭＳ Ｐ明朝" panose="02020600040205080304" pitchFamily="18" charset="-128"/>
              <a:ea typeface="ＭＳ Ｐ明朝" panose="02020600040205080304" pitchFamily="18" charset="-128"/>
            </a:endParaRPr>
          </a:p>
        </p:txBody>
      </p:sp>
      <p:pic>
        <p:nvPicPr>
          <p:cNvPr id="22" name="図 21"/>
          <p:cNvPicPr/>
          <p:nvPr/>
        </p:nvPicPr>
        <p:blipFill>
          <a:blip r:embed="rId10" cstate="print">
            <a:extLst>
              <a:ext uri="{BEBA8EAE-BF5A-486C-A8C5-ECC9F3942E4B}">
                <a14:imgProps xmlns:a14="http://schemas.microsoft.com/office/drawing/2010/main">
                  <a14:imgLayer r:embed="rId11">
                    <a14:imgEffect>
                      <a14:backgroundRemoval t="0" b="100000" l="0" r="100000">
                        <a14:foregroundMark x1="67120" y1="20347" x2="74172" y2="31113"/>
                        <a14:foregroundMark x1="82158" y1="34763" x2="59218" y2="22810"/>
                        <a14:foregroundMark x1="54036" y1="26369" x2="83602" y2="34124"/>
                        <a14:foregroundMark x1="83942" y1="36770" x2="82158" y2="32847"/>
                        <a14:foregroundMark x1="68394" y1="19526" x2="83772" y2="32026"/>
                        <a14:foregroundMark x1="39592" y1="41150" x2="42736" y2="61496"/>
                        <a14:foregroundMark x1="36194" y1="58029" x2="41886" y2="48175"/>
                        <a14:foregroundMark x1="84792" y1="69069" x2="85472" y2="80657"/>
                        <a14:foregroundMark x1="88530" y1="85219" x2="81054" y2="74909"/>
                      </a14:backgroundRemoval>
                    </a14:imgEffect>
                  </a14:imgLayer>
                </a14:imgProps>
              </a:ext>
              <a:ext uri="{28A0092B-C50C-407E-A947-70E740481C1C}">
                <a14:useLocalDpi xmlns:a14="http://schemas.microsoft.com/office/drawing/2010/main" val="0"/>
              </a:ext>
            </a:extLst>
          </a:blip>
          <a:srcRect/>
          <a:stretch>
            <a:fillRect/>
          </a:stretch>
        </p:blipFill>
        <p:spPr bwMode="auto">
          <a:xfrm rot="21373223">
            <a:off x="4175992" y="1572584"/>
            <a:ext cx="2824114" cy="2437683"/>
          </a:xfrm>
          <a:prstGeom prst="rect">
            <a:avLst/>
          </a:prstGeom>
          <a:noFill/>
          <a:ln>
            <a:noFill/>
          </a:ln>
        </p:spPr>
      </p:pic>
    </p:spTree>
    <p:extLst>
      <p:ext uri="{BB962C8B-B14F-4D97-AF65-F5344CB8AC3E}">
        <p14:creationId xmlns:p14="http://schemas.microsoft.com/office/powerpoint/2010/main" val="1430877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pattFill prst="pct70">
          <a:fgClr>
            <a:schemeClr val="accent5">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6" name="正方形/長方形 25"/>
          <p:cNvSpPr/>
          <p:nvPr/>
        </p:nvSpPr>
        <p:spPr>
          <a:xfrm>
            <a:off x="182113" y="2439927"/>
            <a:ext cx="7175662" cy="6891603"/>
          </a:xfrm>
          <a:prstGeom prst="rect">
            <a:avLst/>
          </a:prstGeom>
          <a:ln w="38100" cap="rnd">
            <a:solidFill>
              <a:srgbClr val="F34BCF"/>
            </a:solidFill>
          </a:ln>
          <a:effectLst>
            <a:glow rad="50800">
              <a:srgbClr val="FF99CC">
                <a:alpha val="40000"/>
              </a:srgbClr>
            </a:glow>
          </a:effectLst>
        </p:spPr>
        <p:style>
          <a:lnRef idx="2">
            <a:schemeClr val="accent6"/>
          </a:lnRef>
          <a:fillRef idx="1">
            <a:schemeClr val="lt1"/>
          </a:fillRef>
          <a:effectRef idx="0">
            <a:schemeClr val="accent6"/>
          </a:effectRef>
          <a:fontRef idx="minor">
            <a:schemeClr val="dk1"/>
          </a:fontRef>
        </p:style>
        <p:txBody>
          <a:bodyPr rtlCol="0" anchor="t" anchorCtr="0"/>
          <a:lstStyle/>
          <a:p>
            <a:pPr>
              <a:lnSpc>
                <a:spcPct val="150000"/>
              </a:lnSpc>
            </a:pPr>
            <a:endParaRPr lang="en-US" altLang="ja-JP" sz="432" b="1" u="sng" dirty="0">
              <a:solidFill>
                <a:schemeClr val="tx1"/>
              </a:solidFill>
              <a:latin typeface="HG丸ｺﾞｼｯｸM-PRO" panose="020F0600000000000000" pitchFamily="50" charset="-128"/>
              <a:ea typeface="HG丸ｺﾞｼｯｸM-PRO" panose="020F0600000000000000" pitchFamily="50" charset="-128"/>
            </a:endParaRPr>
          </a:p>
          <a:p>
            <a:pPr>
              <a:lnSpc>
                <a:spcPct val="150000"/>
              </a:lnSpc>
            </a:pPr>
            <a:r>
              <a:rPr lang="ja-JP" altLang="en-US" sz="1511" dirty="0">
                <a:solidFill>
                  <a:schemeClr val="tx1"/>
                </a:solidFill>
                <a:latin typeface="メイリオ" panose="020B0604030504040204" pitchFamily="50" charset="-128"/>
                <a:ea typeface="メイリオ" panose="020B0604030504040204" pitchFamily="50" charset="-128"/>
              </a:rPr>
              <a:t>　</a:t>
            </a:r>
            <a:r>
              <a:rPr lang="ja-JP" altLang="en-US" sz="1295" dirty="0">
                <a:solidFill>
                  <a:schemeClr val="tx1"/>
                </a:solidFill>
                <a:latin typeface="メイリオ" panose="020B0604030504040204" pitchFamily="50" charset="-128"/>
                <a:ea typeface="メイリオ" panose="020B0604030504040204" pitchFamily="50" charset="-128"/>
              </a:rPr>
              <a:t>特例コースの</a:t>
            </a:r>
            <a:r>
              <a:rPr lang="ja-JP" altLang="en-US" sz="1295" dirty="0">
                <a:solidFill>
                  <a:srgbClr val="FF0000"/>
                </a:solidFill>
                <a:latin typeface="メイリオ" panose="020B0604030504040204" pitchFamily="50" charset="-128"/>
                <a:ea typeface="メイリオ" panose="020B0604030504040204" pitchFamily="50" charset="-128"/>
              </a:rPr>
              <a:t>受講対象者</a:t>
            </a:r>
            <a:r>
              <a:rPr lang="ja-JP" altLang="en-US" sz="1295" dirty="0">
                <a:solidFill>
                  <a:schemeClr val="tx1"/>
                </a:solidFill>
                <a:latin typeface="メイリオ" panose="020B0604030504040204" pitchFamily="50" charset="-128"/>
                <a:ea typeface="メイリオ" panose="020B0604030504040204" pitchFamily="50" charset="-128"/>
              </a:rPr>
              <a:t>は、「複数の事業所で雇用される者、不安定な就労状態にある者（期間の定めのある労働者、短時間労働者、派遣労働者といったいわゆる非正規雇用労働者）等の在職中の者で訓練受講にあたって訓練時間に特に配慮を必要とする者」などが主な対象者となります。</a:t>
            </a:r>
            <a:endParaRPr lang="en-US" altLang="ja-JP" sz="1295" dirty="0">
              <a:solidFill>
                <a:schemeClr val="tx1"/>
              </a:solidFill>
              <a:latin typeface="メイリオ" panose="020B0604030504040204" pitchFamily="50" charset="-128"/>
              <a:ea typeface="メイリオ" panose="020B0604030504040204" pitchFamily="50" charset="-128"/>
            </a:endParaRPr>
          </a:p>
          <a:p>
            <a:pPr>
              <a:lnSpc>
                <a:spcPct val="150000"/>
              </a:lnSpc>
            </a:pPr>
            <a:endParaRPr lang="en-US" altLang="ja-JP" sz="324" dirty="0">
              <a:solidFill>
                <a:schemeClr val="tx1"/>
              </a:solidFill>
              <a:latin typeface="メイリオ" panose="020B0604030504040204" pitchFamily="50" charset="-128"/>
              <a:ea typeface="メイリオ" panose="020B0604030504040204" pitchFamily="50" charset="-128"/>
            </a:endParaRPr>
          </a:p>
          <a:p>
            <a:r>
              <a:rPr lang="ja-JP" altLang="en-US" sz="1079" dirty="0">
                <a:latin typeface="メイリオ" panose="020B0604030504040204" pitchFamily="50" charset="-128"/>
                <a:ea typeface="メイリオ" panose="020B0604030504040204" pitchFamily="50" charset="-128"/>
              </a:rPr>
              <a:t>　</a:t>
            </a:r>
            <a:r>
              <a:rPr lang="ja-JP" altLang="ja-JP" sz="1079" dirty="0">
                <a:latin typeface="メイリオ" panose="020B0604030504040204" pitchFamily="50" charset="-128"/>
                <a:ea typeface="メイリオ" panose="020B0604030504040204" pitchFamily="50" charset="-128"/>
              </a:rPr>
              <a:t>※ハローワークが受講希望者に確認して「短期・短時間特例訓練」の受講対象となるかを判断します。</a:t>
            </a:r>
          </a:p>
          <a:p>
            <a:endParaRPr lang="en-US" altLang="ja-JP" sz="1295" dirty="0">
              <a:solidFill>
                <a:schemeClr val="tx1"/>
              </a:solidFill>
              <a:latin typeface="メイリオ" panose="020B0604030504040204" pitchFamily="50" charset="-128"/>
              <a:ea typeface="メイリオ" panose="020B0604030504040204" pitchFamily="50" charset="-128"/>
            </a:endParaRPr>
          </a:p>
          <a:p>
            <a:r>
              <a:rPr lang="ja-JP" altLang="en-US" sz="1511" b="1" dirty="0">
                <a:solidFill>
                  <a:schemeClr val="tx1"/>
                </a:solidFill>
                <a:latin typeface="メイリオ" panose="020B0604030504040204" pitchFamily="50" charset="-128"/>
                <a:ea typeface="メイリオ" panose="020B0604030504040204" pitchFamily="50" charset="-128"/>
              </a:rPr>
              <a:t> </a:t>
            </a:r>
            <a:r>
              <a:rPr lang="ja-JP" altLang="en-US" sz="1511" dirty="0">
                <a:solidFill>
                  <a:schemeClr val="tx1"/>
                </a:solidFill>
                <a:latin typeface="メイリオ" panose="020B0604030504040204" pitchFamily="50" charset="-128"/>
                <a:ea typeface="メイリオ" panose="020B0604030504040204" pitchFamily="50" charset="-128"/>
              </a:rPr>
              <a:t>～</a:t>
            </a:r>
            <a:r>
              <a:rPr lang="ja-JP" altLang="en-US" sz="1619" b="1" dirty="0">
                <a:solidFill>
                  <a:schemeClr val="tx1"/>
                </a:solidFill>
                <a:latin typeface="メイリオ" panose="020B0604030504040204" pitchFamily="50" charset="-128"/>
                <a:ea typeface="メイリオ" panose="020B0604030504040204" pitchFamily="50" charset="-128"/>
              </a:rPr>
              <a:t>特　徴</a:t>
            </a:r>
            <a:r>
              <a:rPr lang="ja-JP" altLang="en-US" sz="1619" dirty="0">
                <a:solidFill>
                  <a:schemeClr val="tx1"/>
                </a:solidFill>
                <a:latin typeface="メイリオ" panose="020B0604030504040204" pitchFamily="50" charset="-128"/>
                <a:ea typeface="メイリオ" panose="020B0604030504040204" pitchFamily="50" charset="-128"/>
              </a:rPr>
              <a:t>～</a:t>
            </a:r>
            <a:endParaRPr lang="en-US" altLang="ja-JP" sz="1619" dirty="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sz="1511" b="1" dirty="0">
                <a:latin typeface="メイリオ" panose="020B0604030504040204" pitchFamily="50" charset="-128"/>
                <a:ea typeface="メイリオ" panose="020B0604030504040204" pitchFamily="50" charset="-128"/>
              </a:rPr>
              <a:t>①　訓練期間について</a:t>
            </a:r>
            <a:endParaRPr lang="en-US" altLang="ja-JP" sz="1511" b="1" dirty="0">
              <a:latin typeface="メイリオ" panose="020B0604030504040204" pitchFamily="50" charset="-128"/>
              <a:ea typeface="メイリオ" panose="020B0604030504040204" pitchFamily="50" charset="-128"/>
            </a:endParaRPr>
          </a:p>
          <a:p>
            <a:pPr>
              <a:lnSpc>
                <a:spcPct val="150000"/>
              </a:lnSpc>
            </a:pPr>
            <a:r>
              <a:rPr lang="ja-JP" altLang="en-US" sz="1511" b="1" dirty="0">
                <a:latin typeface="メイリオ" panose="020B0604030504040204" pitchFamily="50" charset="-128"/>
                <a:ea typeface="メイリオ" panose="020B0604030504040204" pitchFamily="50" charset="-128"/>
              </a:rPr>
              <a:t>　</a:t>
            </a:r>
            <a:r>
              <a:rPr lang="ja-JP" altLang="en-US" sz="1727" b="1" dirty="0">
                <a:latin typeface="メイリオ" panose="020B0604030504040204" pitchFamily="50" charset="-128"/>
                <a:ea typeface="メイリオ" panose="020B0604030504040204" pitchFamily="50" charset="-128"/>
              </a:rPr>
              <a:t>▶</a:t>
            </a:r>
            <a:r>
              <a:rPr lang="ja-JP" altLang="en-US" sz="1511" dirty="0">
                <a:latin typeface="メイリオ" panose="020B0604030504040204" pitchFamily="50" charset="-128"/>
                <a:ea typeface="メイリオ" panose="020B0604030504040204" pitchFamily="50" charset="-128"/>
              </a:rPr>
              <a:t>２週間以上６か月以下の適切な期間で設定ができます。</a:t>
            </a:r>
            <a:endParaRPr lang="en-US" altLang="ja-JP" sz="1511" dirty="0">
              <a:latin typeface="メイリオ" panose="020B0604030504040204" pitchFamily="50" charset="-128"/>
              <a:ea typeface="メイリオ" panose="020B0604030504040204" pitchFamily="50" charset="-128"/>
            </a:endParaRPr>
          </a:p>
          <a:p>
            <a:pPr>
              <a:lnSpc>
                <a:spcPct val="150000"/>
              </a:lnSpc>
            </a:pPr>
            <a:r>
              <a:rPr lang="ja-JP" altLang="en-US" sz="1511" dirty="0">
                <a:latin typeface="メイリオ" panose="020B0604030504040204" pitchFamily="50" charset="-128"/>
                <a:ea typeface="メイリオ" panose="020B0604030504040204" pitchFamily="50" charset="-128"/>
              </a:rPr>
              <a:t>　　また、</a:t>
            </a:r>
            <a:r>
              <a:rPr lang="ja-JP" altLang="en-US" sz="1511" dirty="0">
                <a:solidFill>
                  <a:srgbClr val="FF0000"/>
                </a:solidFill>
                <a:latin typeface="メイリオ" panose="020B0604030504040204" pitchFamily="50" charset="-128"/>
                <a:ea typeface="メイリオ" panose="020B0604030504040204" pitchFamily="50" charset="-128"/>
              </a:rPr>
              <a:t>２週間以上１か月未満の訓練</a:t>
            </a:r>
            <a:r>
              <a:rPr lang="ja-JP" altLang="en-US" sz="1511" dirty="0">
                <a:latin typeface="メイリオ" panose="020B0604030504040204" pitchFamily="50" charset="-128"/>
                <a:ea typeface="メイリオ" panose="020B0604030504040204" pitchFamily="50" charset="-128"/>
              </a:rPr>
              <a:t>については、</a:t>
            </a:r>
            <a:r>
              <a:rPr lang="ja-JP" altLang="en-US" sz="1511" dirty="0">
                <a:solidFill>
                  <a:srgbClr val="FF0000"/>
                </a:solidFill>
                <a:latin typeface="メイリオ" panose="020B0604030504040204" pitchFamily="50" charset="-128"/>
                <a:ea typeface="メイリオ" panose="020B0604030504040204" pitchFamily="50" charset="-128"/>
              </a:rPr>
              <a:t>「１か月の訓練」</a:t>
            </a:r>
            <a:r>
              <a:rPr lang="ja-JP" altLang="en-US" sz="1511" dirty="0">
                <a:latin typeface="メイリオ" panose="020B0604030504040204" pitchFamily="50" charset="-128"/>
                <a:ea typeface="メイリオ" panose="020B0604030504040204" pitchFamily="50" charset="-128"/>
              </a:rPr>
              <a:t>とみなし</a:t>
            </a:r>
            <a:endParaRPr lang="en-US" altLang="ja-JP" sz="1511" dirty="0">
              <a:latin typeface="メイリオ" panose="020B0604030504040204" pitchFamily="50" charset="-128"/>
              <a:ea typeface="メイリオ" panose="020B0604030504040204" pitchFamily="50" charset="-128"/>
            </a:endParaRPr>
          </a:p>
          <a:p>
            <a:pPr>
              <a:lnSpc>
                <a:spcPct val="150000"/>
              </a:lnSpc>
            </a:pPr>
            <a:r>
              <a:rPr lang="ja-JP" altLang="en-US" sz="1511" dirty="0">
                <a:latin typeface="メイリオ" panose="020B0604030504040204" pitchFamily="50" charset="-128"/>
                <a:ea typeface="メイリオ" panose="020B0604030504040204" pitchFamily="50" charset="-128"/>
              </a:rPr>
              <a:t>　　ます。</a:t>
            </a:r>
            <a:endParaRPr lang="en-US" altLang="ja-JP" sz="1511" dirty="0">
              <a:latin typeface="メイリオ" panose="020B0604030504040204" pitchFamily="50" charset="-128"/>
              <a:ea typeface="メイリオ" panose="020B0604030504040204" pitchFamily="50" charset="-128"/>
            </a:endParaRPr>
          </a:p>
          <a:p>
            <a:pPr>
              <a:lnSpc>
                <a:spcPct val="150000"/>
              </a:lnSpc>
            </a:pPr>
            <a:r>
              <a:rPr lang="ja-JP" altLang="en-US" sz="1511" b="1" dirty="0">
                <a:solidFill>
                  <a:schemeClr val="tx1"/>
                </a:solidFill>
                <a:latin typeface="メイリオ" panose="020B0604030504040204" pitchFamily="50" charset="-128"/>
                <a:ea typeface="メイリオ" panose="020B0604030504040204" pitchFamily="50" charset="-128"/>
              </a:rPr>
              <a:t>②　訓練時間について</a:t>
            </a:r>
            <a:endParaRPr lang="en-US" altLang="ja-JP" sz="1511" b="1" dirty="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sz="1727" dirty="0">
                <a:solidFill>
                  <a:schemeClr val="tx1"/>
                </a:solidFill>
                <a:latin typeface="メイリオ" panose="020B0604030504040204" pitchFamily="50" charset="-128"/>
                <a:ea typeface="メイリオ" panose="020B0604030504040204" pitchFamily="50" charset="-128"/>
              </a:rPr>
              <a:t>　▶</a:t>
            </a:r>
            <a:r>
              <a:rPr lang="ja-JP" altLang="en-US" sz="1511" dirty="0">
                <a:solidFill>
                  <a:schemeClr val="tx1"/>
                </a:solidFill>
                <a:latin typeface="メイリオ" panose="020B0604030504040204" pitchFamily="50" charset="-128"/>
                <a:ea typeface="メイリオ" panose="020B0604030504040204" pitchFamily="50" charset="-128"/>
              </a:rPr>
              <a:t>１か月につき</a:t>
            </a:r>
            <a:r>
              <a:rPr lang="ja-JP" altLang="en-US" sz="1511" dirty="0">
                <a:solidFill>
                  <a:srgbClr val="FF0000"/>
                </a:solidFill>
                <a:latin typeface="メイリオ" panose="020B0604030504040204" pitchFamily="50" charset="-128"/>
                <a:ea typeface="メイリオ" panose="020B0604030504040204" pitchFamily="50" charset="-128"/>
              </a:rPr>
              <a:t>６０ 時間</a:t>
            </a:r>
            <a:r>
              <a:rPr lang="ja-JP" altLang="en-US" sz="1511" dirty="0">
                <a:solidFill>
                  <a:schemeClr val="tx1"/>
                </a:solidFill>
                <a:latin typeface="メイリオ" panose="020B0604030504040204" pitchFamily="50" charset="-128"/>
                <a:ea typeface="メイリオ" panose="020B0604030504040204" pitchFamily="50" charset="-128"/>
              </a:rPr>
              <a:t>以上であり、かつ、１日につき原則として</a:t>
            </a:r>
            <a:r>
              <a:rPr lang="ja-JP" altLang="en-US" sz="1511" dirty="0">
                <a:solidFill>
                  <a:srgbClr val="FF0000"/>
                </a:solidFill>
                <a:latin typeface="メイリオ" panose="020B0604030504040204" pitchFamily="50" charset="-128"/>
                <a:ea typeface="メイリオ" panose="020B0604030504040204" pitchFamily="50" charset="-128"/>
              </a:rPr>
              <a:t>２時間</a:t>
            </a:r>
            <a:endParaRPr lang="en-US" altLang="ja-JP" sz="1511" dirty="0">
              <a:solidFill>
                <a:srgbClr val="FF0000"/>
              </a:solidFill>
              <a:latin typeface="メイリオ" panose="020B0604030504040204" pitchFamily="50" charset="-128"/>
              <a:ea typeface="メイリオ" panose="020B0604030504040204" pitchFamily="50" charset="-128"/>
            </a:endParaRPr>
          </a:p>
          <a:p>
            <a:pPr>
              <a:lnSpc>
                <a:spcPct val="150000"/>
              </a:lnSpc>
            </a:pPr>
            <a:r>
              <a:rPr lang="ja-JP" altLang="en-US" sz="1511" dirty="0">
                <a:solidFill>
                  <a:schemeClr val="tx1"/>
                </a:solidFill>
                <a:latin typeface="メイリオ" panose="020B0604030504040204" pitchFamily="50" charset="-128"/>
                <a:ea typeface="メイリオ" panose="020B0604030504040204" pitchFamily="50" charset="-128"/>
              </a:rPr>
              <a:t>　　 以上６時間以下であることが必要です。</a:t>
            </a:r>
            <a:endParaRPr lang="en-US" altLang="ja-JP" sz="1511" dirty="0">
              <a:solidFill>
                <a:schemeClr val="tx1"/>
              </a:solidFill>
              <a:latin typeface="メイリオ" panose="020B0604030504040204" pitchFamily="50" charset="-128"/>
              <a:ea typeface="メイリオ" panose="020B0604030504040204" pitchFamily="50" charset="-128"/>
            </a:endParaRPr>
          </a:p>
          <a:p>
            <a:endParaRPr lang="en-US" altLang="ja-JP" sz="540" b="1" dirty="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sz="1511" b="1" dirty="0">
                <a:solidFill>
                  <a:schemeClr val="tx1"/>
                </a:solidFill>
                <a:latin typeface="メイリオ" panose="020B0604030504040204" pitchFamily="50" charset="-128"/>
                <a:ea typeface="メイリオ" panose="020B0604030504040204" pitchFamily="50" charset="-128"/>
              </a:rPr>
              <a:t>③　付加奨励金の就職率要件について</a:t>
            </a:r>
            <a:endParaRPr lang="en-US" altLang="ja-JP" sz="1511" b="1" dirty="0">
              <a:solidFill>
                <a:schemeClr val="tx1"/>
              </a:solidFill>
              <a:latin typeface="メイリオ" panose="020B0604030504040204" pitchFamily="50" charset="-128"/>
              <a:ea typeface="メイリオ" panose="020B0604030504040204" pitchFamily="50" charset="-128"/>
            </a:endParaRPr>
          </a:p>
          <a:p>
            <a:pPr>
              <a:lnSpc>
                <a:spcPct val="150000"/>
              </a:lnSpc>
            </a:pPr>
            <a:r>
              <a:rPr lang="ja-JP" altLang="en-US" sz="1727" dirty="0">
                <a:solidFill>
                  <a:schemeClr val="tx1"/>
                </a:solidFill>
                <a:latin typeface="メイリオ" panose="020B0604030504040204" pitchFamily="50" charset="-128"/>
                <a:ea typeface="メイリオ" panose="020B0604030504040204" pitchFamily="50" charset="-128"/>
              </a:rPr>
              <a:t>　▶</a:t>
            </a:r>
            <a:r>
              <a:rPr lang="ja-JP" altLang="en-US" sz="1511" dirty="0">
                <a:solidFill>
                  <a:schemeClr val="tx1"/>
                </a:solidFill>
                <a:latin typeface="メイリオ" panose="020B0604030504040204" pitchFamily="50" charset="-128"/>
                <a:ea typeface="メイリオ" panose="020B0604030504040204" pitchFamily="50" charset="-128"/>
              </a:rPr>
              <a:t>対象コースの付加奨励金の就職率要件は</a:t>
            </a:r>
          </a:p>
          <a:p>
            <a:pPr>
              <a:lnSpc>
                <a:spcPct val="150000"/>
              </a:lnSpc>
            </a:pPr>
            <a:r>
              <a:rPr lang="ja-JP" altLang="en-US" sz="1511" dirty="0">
                <a:solidFill>
                  <a:schemeClr val="tx1"/>
                </a:solidFill>
                <a:latin typeface="メイリオ" panose="020B0604030504040204" pitchFamily="50" charset="-128"/>
                <a:ea typeface="メイリオ" panose="020B0604030504040204" pitchFamily="50" charset="-128"/>
              </a:rPr>
              <a:t>　　１万円／人月：</a:t>
            </a:r>
            <a:r>
              <a:rPr lang="en-US" altLang="ja-JP" sz="1511" dirty="0">
                <a:solidFill>
                  <a:srgbClr val="FF0000"/>
                </a:solidFill>
                <a:latin typeface="メイリオ" panose="020B0604030504040204" pitchFamily="50" charset="-128"/>
                <a:ea typeface="メイリオ" panose="020B0604030504040204" pitchFamily="50" charset="-128"/>
              </a:rPr>
              <a:t>30</a:t>
            </a:r>
            <a:r>
              <a:rPr lang="ja-JP" altLang="en-US" sz="1511" dirty="0">
                <a:solidFill>
                  <a:srgbClr val="FF0000"/>
                </a:solidFill>
                <a:latin typeface="メイリオ" panose="020B0604030504040204" pitchFamily="50" charset="-128"/>
                <a:ea typeface="メイリオ" panose="020B0604030504040204" pitchFamily="50" charset="-128"/>
              </a:rPr>
              <a:t>％以上</a:t>
            </a:r>
            <a:r>
              <a:rPr lang="en-US" altLang="ja-JP" sz="1511" dirty="0">
                <a:solidFill>
                  <a:srgbClr val="FF0000"/>
                </a:solidFill>
                <a:latin typeface="メイリオ" panose="020B0604030504040204" pitchFamily="50" charset="-128"/>
                <a:ea typeface="メイリオ" panose="020B0604030504040204" pitchFamily="50" charset="-128"/>
              </a:rPr>
              <a:t>55</a:t>
            </a:r>
            <a:r>
              <a:rPr lang="ja-JP" altLang="en-US" sz="1511" dirty="0">
                <a:solidFill>
                  <a:srgbClr val="FF0000"/>
                </a:solidFill>
                <a:latin typeface="メイリオ" panose="020B0604030504040204" pitchFamily="50" charset="-128"/>
                <a:ea typeface="メイリオ" panose="020B0604030504040204" pitchFamily="50" charset="-128"/>
              </a:rPr>
              <a:t>％未満</a:t>
            </a:r>
            <a:r>
              <a:rPr lang="ja-JP" altLang="en-US" sz="1511" dirty="0">
                <a:solidFill>
                  <a:schemeClr val="tx1"/>
                </a:solidFill>
                <a:latin typeface="メイリオ" panose="020B0604030504040204" pitchFamily="50" charset="-128"/>
                <a:ea typeface="メイリオ" panose="020B0604030504040204" pitchFamily="50" charset="-128"/>
              </a:rPr>
              <a:t>、２万円／人月：</a:t>
            </a:r>
            <a:r>
              <a:rPr lang="en-US" altLang="ja-JP" sz="1511" dirty="0">
                <a:solidFill>
                  <a:srgbClr val="FF0000"/>
                </a:solidFill>
                <a:latin typeface="メイリオ" panose="020B0604030504040204" pitchFamily="50" charset="-128"/>
                <a:ea typeface="メイリオ" panose="020B0604030504040204" pitchFamily="50" charset="-128"/>
              </a:rPr>
              <a:t>55</a:t>
            </a:r>
            <a:r>
              <a:rPr lang="ja-JP" altLang="en-US" sz="1511" dirty="0">
                <a:solidFill>
                  <a:srgbClr val="FF0000"/>
                </a:solidFill>
                <a:latin typeface="メイリオ" panose="020B0604030504040204" pitchFamily="50" charset="-128"/>
                <a:ea typeface="メイリオ" panose="020B0604030504040204" pitchFamily="50" charset="-128"/>
              </a:rPr>
              <a:t>％以上</a:t>
            </a:r>
            <a:r>
              <a:rPr lang="ja-JP" altLang="en-US" sz="1511" dirty="0">
                <a:solidFill>
                  <a:schemeClr val="tx1"/>
                </a:solidFill>
                <a:latin typeface="メイリオ" panose="020B0604030504040204" pitchFamily="50" charset="-128"/>
                <a:ea typeface="メイリオ" panose="020B0604030504040204" pitchFamily="50" charset="-128"/>
              </a:rPr>
              <a:t>です。</a:t>
            </a:r>
          </a:p>
          <a:p>
            <a:pPr>
              <a:lnSpc>
                <a:spcPct val="150000"/>
              </a:lnSpc>
            </a:pPr>
            <a:r>
              <a:rPr lang="ja-JP" altLang="en-US" sz="1511" b="1" dirty="0">
                <a:solidFill>
                  <a:srgbClr val="FF0000"/>
                </a:solidFill>
                <a:latin typeface="メイリオ" panose="020B0604030504040204" pitchFamily="50" charset="-128"/>
                <a:ea typeface="メイリオ" panose="020B0604030504040204" pitchFamily="50" charset="-128"/>
              </a:rPr>
              <a:t>　　</a:t>
            </a:r>
            <a:r>
              <a:rPr lang="en-US" altLang="ja-JP" sz="1511" u="sng" dirty="0">
                <a:solidFill>
                  <a:schemeClr val="tx1"/>
                </a:solidFill>
                <a:latin typeface="メイリオ" panose="020B0604030504040204" pitchFamily="50" charset="-128"/>
                <a:ea typeface="メイリオ" panose="020B0604030504040204" pitchFamily="50" charset="-128"/>
              </a:rPr>
              <a:t>※</a:t>
            </a:r>
            <a:r>
              <a:rPr lang="ja-JP" altLang="en-US" sz="1511" u="sng" dirty="0">
                <a:solidFill>
                  <a:schemeClr val="tx1"/>
                </a:solidFill>
                <a:latin typeface="メイリオ" panose="020B0604030504040204" pitchFamily="50" charset="-128"/>
                <a:ea typeface="メイリオ" panose="020B0604030504040204" pitchFamily="50" charset="-128"/>
              </a:rPr>
              <a:t>欠格要件については、</a:t>
            </a:r>
            <a:r>
              <a:rPr lang="en-US" altLang="ja-JP" sz="1511" u="sng" dirty="0">
                <a:solidFill>
                  <a:schemeClr val="tx1"/>
                </a:solidFill>
                <a:latin typeface="メイリオ" panose="020B0604030504040204" pitchFamily="50" charset="-128"/>
                <a:ea typeface="メイリオ" panose="020B0604030504040204" pitchFamily="50" charset="-128"/>
              </a:rPr>
              <a:t>30</a:t>
            </a:r>
            <a:r>
              <a:rPr lang="ja-JP" altLang="en-US" sz="1511" u="sng" dirty="0">
                <a:solidFill>
                  <a:schemeClr val="tx1"/>
                </a:solidFill>
                <a:latin typeface="メイリオ" panose="020B0604030504040204" pitchFamily="50" charset="-128"/>
                <a:ea typeface="メイリオ" panose="020B0604030504040204" pitchFamily="50" charset="-128"/>
              </a:rPr>
              <a:t>％未満が基準となります。</a:t>
            </a:r>
            <a:endParaRPr lang="en-US" altLang="ja-JP" sz="1511" u="sng" dirty="0">
              <a:solidFill>
                <a:schemeClr val="tx1"/>
              </a:solidFill>
              <a:latin typeface="メイリオ" panose="020B0604030504040204" pitchFamily="50" charset="-128"/>
              <a:ea typeface="メイリオ" panose="020B0604030504040204" pitchFamily="50" charset="-128"/>
            </a:endParaRPr>
          </a:p>
          <a:p>
            <a:pPr>
              <a:lnSpc>
                <a:spcPct val="150000"/>
              </a:lnSpc>
            </a:pPr>
            <a:endParaRPr lang="en-US" altLang="ja-JP" sz="971" u="sng" dirty="0">
              <a:solidFill>
                <a:schemeClr val="tx1"/>
              </a:solidFill>
              <a:latin typeface="メイリオ" panose="020B0604030504040204" pitchFamily="50" charset="-128"/>
              <a:ea typeface="メイリオ" panose="020B0604030504040204" pitchFamily="50" charset="-128"/>
            </a:endParaRPr>
          </a:p>
          <a:p>
            <a:r>
              <a:rPr lang="ja-JP" altLang="en-US" sz="1403" b="1" dirty="0">
                <a:solidFill>
                  <a:srgbClr val="FF0000"/>
                </a:solidFill>
                <a:latin typeface="メイリオ" panose="020B0604030504040204" pitchFamily="50" charset="-128"/>
                <a:ea typeface="メイリオ" panose="020B0604030504040204" pitchFamily="50" charset="-128"/>
              </a:rPr>
              <a:t> 注意　</a:t>
            </a:r>
            <a:r>
              <a:rPr lang="ja-JP" altLang="en-US" sz="1403" b="1" u="sng" dirty="0">
                <a:solidFill>
                  <a:srgbClr val="FF0000"/>
                </a:solidFill>
                <a:latin typeface="メイリオ" panose="020B0604030504040204" pitchFamily="50" charset="-128"/>
                <a:ea typeface="メイリオ" panose="020B0604030504040204" pitchFamily="50" charset="-128"/>
              </a:rPr>
              <a:t>訓練期間が３か月以上、かつ、１月の訓練時間が１００時間以上のコース</a:t>
            </a:r>
            <a:endParaRPr lang="en-US" altLang="ja-JP" sz="1403" b="1" u="sng" dirty="0">
              <a:solidFill>
                <a:srgbClr val="FF0000"/>
              </a:solidFill>
              <a:latin typeface="メイリオ" panose="020B0604030504040204" pitchFamily="50" charset="-128"/>
              <a:ea typeface="メイリオ" panose="020B0604030504040204" pitchFamily="50" charset="-128"/>
            </a:endParaRPr>
          </a:p>
          <a:p>
            <a:r>
              <a:rPr lang="ja-JP" altLang="en-US" sz="1403" dirty="0">
                <a:solidFill>
                  <a:schemeClr val="tx1"/>
                </a:solidFill>
                <a:latin typeface="メイリオ" panose="020B0604030504040204" pitchFamily="50" charset="-128"/>
                <a:ea typeface="メイリオ" panose="020B0604030504040204" pitchFamily="50" charset="-128"/>
              </a:rPr>
              <a:t>　　　 については、</a:t>
            </a:r>
            <a:r>
              <a:rPr lang="ja-JP" altLang="en-US" sz="1403" b="1" u="sng" dirty="0">
                <a:solidFill>
                  <a:srgbClr val="FF0000"/>
                </a:solidFill>
                <a:latin typeface="メイリオ" panose="020B0604030504040204" pitchFamily="50" charset="-128"/>
                <a:ea typeface="メイリオ" panose="020B0604030504040204" pitchFamily="50" charset="-128"/>
              </a:rPr>
              <a:t>特例コースの対象とはなりませんので、ご注意ください。</a:t>
            </a:r>
            <a:endParaRPr lang="en-US" altLang="ja-JP" sz="1403" b="1" u="sng" dirty="0">
              <a:solidFill>
                <a:srgbClr val="FF0000"/>
              </a:solidFill>
              <a:latin typeface="メイリオ" panose="020B0604030504040204" pitchFamily="50" charset="-128"/>
              <a:ea typeface="メイリオ" panose="020B0604030504040204" pitchFamily="50" charset="-128"/>
            </a:endParaRPr>
          </a:p>
          <a:p>
            <a:endParaRPr lang="en-US" altLang="ja-JP" sz="1511" b="1" u="sng" dirty="0">
              <a:solidFill>
                <a:srgbClr val="FF0000"/>
              </a:solidFill>
            </a:endParaRPr>
          </a:p>
          <a:p>
            <a:endParaRPr lang="ja-JP" altLang="en-US" sz="1295" b="1" dirty="0">
              <a:solidFill>
                <a:schemeClr val="tx1"/>
              </a:solidFill>
            </a:endParaRPr>
          </a:p>
        </p:txBody>
      </p:sp>
      <p:sp>
        <p:nvSpPr>
          <p:cNvPr id="29" name="タイトル 1"/>
          <p:cNvSpPr txBox="1">
            <a:spLocks/>
          </p:cNvSpPr>
          <p:nvPr/>
        </p:nvSpPr>
        <p:spPr>
          <a:xfrm>
            <a:off x="78825" y="9624513"/>
            <a:ext cx="7402024" cy="736343"/>
          </a:xfrm>
          <a:prstGeom prst="rect">
            <a:avLst/>
          </a:prstGeom>
          <a:blipFill dpi="0" rotWithShape="1">
            <a:blip r:embed="rId2">
              <a:alphaModFix amt="59000"/>
            </a:blip>
            <a:srcRect/>
            <a:tile tx="0" ty="0" sx="100000" sy="100000" flip="none" algn="tl"/>
          </a:blipFill>
          <a:ln w="6350">
            <a:noFill/>
          </a:ln>
          <a:effectLst>
            <a:outerShdw blurRad="50800" dist="12700" dir="2700000" algn="tl" rotWithShape="0">
              <a:prstClr val="black">
                <a:alpha val="40000"/>
              </a:prstClr>
            </a:outerShdw>
          </a:effectLst>
        </p:spPr>
        <p:txBody>
          <a:bodyPr vert="horz" lIns="98694" tIns="77712" rIns="98694" bIns="77712" rtlCol="0" anchor="ctr">
            <a:normAutofit fontScale="25000" lnSpcReduction="2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lnSpc>
                <a:spcPct val="120000"/>
              </a:lnSpc>
            </a:pPr>
            <a:r>
              <a:rPr lang="en-US" altLang="ja-JP" sz="4749" dirty="0">
                <a:solidFill>
                  <a:schemeClr val="bg1"/>
                </a:solidFill>
                <a:latin typeface="メイリオ" panose="020B0604030504040204" pitchFamily="50" charset="-128"/>
                <a:ea typeface="メイリオ" panose="020B0604030504040204" pitchFamily="50" charset="-128"/>
              </a:rPr>
              <a:t>※</a:t>
            </a:r>
            <a:r>
              <a:rPr lang="ja-JP" altLang="en-US" sz="4749" b="1" dirty="0">
                <a:solidFill>
                  <a:schemeClr val="bg1"/>
                </a:solidFill>
                <a:latin typeface="メイリオ" panose="020B0604030504040204" pitchFamily="50" charset="-128"/>
                <a:ea typeface="メイリオ" panose="020B0604030504040204" pitchFamily="50" charset="-128"/>
              </a:rPr>
              <a:t>具体的な申請手続き</a:t>
            </a:r>
            <a:r>
              <a:rPr lang="ja-JP" altLang="en-US" sz="4749" dirty="0">
                <a:solidFill>
                  <a:schemeClr val="bg1"/>
                </a:solidFill>
                <a:latin typeface="メイリオ" panose="020B0604030504040204" pitchFamily="50" charset="-128"/>
                <a:ea typeface="メイリオ" panose="020B0604030504040204" pitchFamily="50" charset="-128"/>
              </a:rPr>
              <a:t>については、「求職者支援訓練の認定申請書を提出するに当たっての留意</a:t>
            </a:r>
            <a:r>
              <a:rPr lang="en-US" altLang="ja-JP" sz="4749" dirty="0">
                <a:solidFill>
                  <a:schemeClr val="bg1"/>
                </a:solidFill>
                <a:latin typeface="メイリオ" panose="020B0604030504040204" pitchFamily="50" charset="-128"/>
                <a:ea typeface="メイリオ" panose="020B0604030504040204" pitchFamily="50" charset="-128"/>
              </a:rPr>
              <a:t/>
            </a:r>
            <a:br>
              <a:rPr lang="en-US" altLang="ja-JP" sz="4749" dirty="0">
                <a:solidFill>
                  <a:schemeClr val="bg1"/>
                </a:solidFill>
                <a:latin typeface="メイリオ" panose="020B0604030504040204" pitchFamily="50" charset="-128"/>
                <a:ea typeface="メイリオ" panose="020B0604030504040204" pitchFamily="50" charset="-128"/>
              </a:rPr>
            </a:br>
            <a:r>
              <a:rPr lang="ja-JP" altLang="en-US" sz="4749" dirty="0">
                <a:solidFill>
                  <a:schemeClr val="bg1"/>
                </a:solidFill>
                <a:latin typeface="メイリオ" panose="020B0604030504040204" pitchFamily="50" charset="-128"/>
                <a:ea typeface="メイリオ" panose="020B0604030504040204" pitchFamily="50" charset="-128"/>
              </a:rPr>
              <a:t>　事項（</a:t>
            </a:r>
            <a:r>
              <a:rPr lang="en-US" altLang="ja-JP" sz="4749" dirty="0">
                <a:solidFill>
                  <a:schemeClr val="bg1"/>
                </a:solidFill>
                <a:latin typeface="メイリオ" panose="020B0604030504040204" pitchFamily="50" charset="-128"/>
                <a:ea typeface="メイリオ" panose="020B0604030504040204" pitchFamily="50" charset="-128"/>
              </a:rPr>
              <a:t> https://www.jeed.go.jp/js/shien/shinsei.html </a:t>
            </a:r>
            <a:r>
              <a:rPr lang="ja-JP" altLang="en-US" sz="4749" dirty="0">
                <a:solidFill>
                  <a:schemeClr val="bg1"/>
                </a:solidFill>
                <a:latin typeface="メイリオ" panose="020B0604030504040204" pitchFamily="50" charset="-128"/>
                <a:ea typeface="メイリオ" panose="020B0604030504040204" pitchFamily="50" charset="-128"/>
              </a:rPr>
              <a:t>）をご覧ください。</a:t>
            </a:r>
            <a:endParaRPr lang="en-US" altLang="ja-JP" sz="4749" dirty="0">
              <a:solidFill>
                <a:schemeClr val="bg1"/>
              </a:solidFill>
              <a:latin typeface="メイリオ" panose="020B0604030504040204" pitchFamily="50" charset="-128"/>
              <a:ea typeface="メイリオ" panose="020B0604030504040204" pitchFamily="50" charset="-128"/>
            </a:endParaRPr>
          </a:p>
          <a:p>
            <a:pPr algn="l">
              <a:lnSpc>
                <a:spcPct val="120000"/>
              </a:lnSpc>
            </a:pPr>
            <a:r>
              <a:rPr lang="en-US" altLang="ja-JP" sz="4749" dirty="0">
                <a:solidFill>
                  <a:schemeClr val="bg1"/>
                </a:solidFill>
                <a:latin typeface="メイリオ" panose="020B0604030504040204" pitchFamily="50" charset="-128"/>
                <a:ea typeface="メイリオ" panose="020B0604030504040204" pitchFamily="50" charset="-128"/>
              </a:rPr>
              <a:t>※</a:t>
            </a:r>
            <a:r>
              <a:rPr lang="ja-JP" altLang="en-US" sz="4749" b="1" dirty="0">
                <a:solidFill>
                  <a:schemeClr val="bg1"/>
                </a:solidFill>
                <a:latin typeface="メイリオ" panose="020B0604030504040204" pitchFamily="50" charset="-128"/>
                <a:ea typeface="メイリオ" panose="020B0604030504040204" pitchFamily="50" charset="-128"/>
              </a:rPr>
              <a:t>訓練カリキュラムの作成例</a:t>
            </a:r>
            <a:r>
              <a:rPr lang="ja-JP" altLang="en-US" sz="4749" dirty="0">
                <a:solidFill>
                  <a:schemeClr val="bg1"/>
                </a:solidFill>
                <a:latin typeface="メイリオ" panose="020B0604030504040204" pitchFamily="50" charset="-128"/>
                <a:ea typeface="メイリオ" panose="020B0604030504040204" pitchFamily="50" charset="-128"/>
              </a:rPr>
              <a:t>等の提供をご希望の方は、</a:t>
            </a:r>
            <a:r>
              <a:rPr lang="ja-JP" altLang="en-US" sz="4749" b="1" dirty="0">
                <a:solidFill>
                  <a:schemeClr val="bg1"/>
                </a:solidFill>
                <a:latin typeface="メイリオ" panose="020B0604030504040204" pitchFamily="50" charset="-128"/>
                <a:ea typeface="メイリオ" panose="020B0604030504040204" pitchFamily="50" charset="-128"/>
              </a:rPr>
              <a:t>機構支部まで</a:t>
            </a:r>
            <a:r>
              <a:rPr lang="ja-JP" altLang="en-US" sz="4749" dirty="0">
                <a:solidFill>
                  <a:schemeClr val="bg1"/>
                </a:solidFill>
                <a:latin typeface="メイリオ" panose="020B0604030504040204" pitchFamily="50" charset="-128"/>
                <a:ea typeface="メイリオ" panose="020B0604030504040204" pitchFamily="50" charset="-128"/>
              </a:rPr>
              <a:t>お問合せください。</a:t>
            </a:r>
          </a:p>
        </p:txBody>
      </p:sp>
      <p:sp>
        <p:nvSpPr>
          <p:cNvPr id="15" name="テキスト ボックス 14"/>
          <p:cNvSpPr txBox="1"/>
          <p:nvPr/>
        </p:nvSpPr>
        <p:spPr>
          <a:xfrm>
            <a:off x="6228110" y="10360856"/>
            <a:ext cx="1574414" cy="292985"/>
          </a:xfrm>
          <a:prstGeom prst="rect">
            <a:avLst/>
          </a:prstGeom>
          <a:noFill/>
          <a:ln>
            <a:noFill/>
          </a:ln>
        </p:spPr>
        <p:txBody>
          <a:bodyPr wrap="square" lIns="38856" tIns="38856" rIns="388558" bIns="38856" rtlCol="0" anchor="ctr" anchorCtr="0">
            <a:noAutofit/>
          </a:bodyPr>
          <a:lstStyle/>
          <a:p>
            <a:pPr algn="ctr"/>
            <a:r>
              <a:rPr lang="en-US" altLang="ja-JP" sz="863" dirty="0">
                <a:latin typeface="HGPｺﾞｼｯｸE" panose="020B0900000000000000" pitchFamily="50" charset="-128"/>
                <a:ea typeface="HGPｺﾞｼｯｸE" panose="020B0900000000000000" pitchFamily="50" charset="-128"/>
              </a:rPr>
              <a:t>※</a:t>
            </a:r>
            <a:r>
              <a:rPr lang="ja-JP" altLang="en-US" sz="863" dirty="0" smtClean="0">
                <a:latin typeface="HGPｺﾞｼｯｸE" panose="020B0900000000000000" pitchFamily="50" charset="-128"/>
                <a:ea typeface="HGPｺﾞｼｯｸE" panose="020B0900000000000000" pitchFamily="50" charset="-128"/>
              </a:rPr>
              <a:t>令和</a:t>
            </a:r>
            <a:r>
              <a:rPr lang="en-US" altLang="ja-JP" sz="863" dirty="0">
                <a:latin typeface="HGPｺﾞｼｯｸE" panose="020B0900000000000000" pitchFamily="50" charset="-128"/>
                <a:ea typeface="HGPｺﾞｼｯｸE" panose="020B0900000000000000" pitchFamily="50" charset="-128"/>
              </a:rPr>
              <a:t>4</a:t>
            </a:r>
            <a:r>
              <a:rPr lang="ja-JP" altLang="en-US" sz="863" dirty="0" smtClean="0">
                <a:latin typeface="HGPｺﾞｼｯｸE" panose="020B0900000000000000" pitchFamily="50" charset="-128"/>
                <a:ea typeface="HGPｺﾞｼｯｸE" panose="020B0900000000000000" pitchFamily="50" charset="-128"/>
              </a:rPr>
              <a:t>年</a:t>
            </a:r>
            <a:r>
              <a:rPr lang="en-US" altLang="ja-JP" sz="863" dirty="0" smtClean="0">
                <a:latin typeface="HGPｺﾞｼｯｸE" panose="020B0900000000000000" pitchFamily="50" charset="-128"/>
                <a:ea typeface="HGPｺﾞｼｯｸE" panose="020B0900000000000000" pitchFamily="50" charset="-128"/>
              </a:rPr>
              <a:t>4</a:t>
            </a:r>
            <a:r>
              <a:rPr lang="ja-JP" altLang="en-US" sz="863" dirty="0" smtClean="0">
                <a:latin typeface="HGPｺﾞｼｯｸE" panose="020B0900000000000000" pitchFamily="50" charset="-128"/>
                <a:ea typeface="HGPｺﾞｼｯｸE" panose="020B0900000000000000" pitchFamily="50" charset="-128"/>
              </a:rPr>
              <a:t>月</a:t>
            </a:r>
            <a:endParaRPr lang="ja-JP" altLang="en-US" sz="863" dirty="0">
              <a:latin typeface="HGPｺﾞｼｯｸE" panose="020B0900000000000000" pitchFamily="50" charset="-128"/>
              <a:ea typeface="HGPｺﾞｼｯｸE" panose="020B0900000000000000" pitchFamily="50" charset="-128"/>
            </a:endParaRPr>
          </a:p>
        </p:txBody>
      </p:sp>
      <p:grpSp>
        <p:nvGrpSpPr>
          <p:cNvPr id="2" name="グループ化 1"/>
          <p:cNvGrpSpPr/>
          <p:nvPr/>
        </p:nvGrpSpPr>
        <p:grpSpPr>
          <a:xfrm>
            <a:off x="182114" y="136699"/>
            <a:ext cx="7175662" cy="1740522"/>
            <a:chOff x="95696" y="341031"/>
            <a:chExt cx="6648275" cy="1612599"/>
          </a:xfrm>
        </p:grpSpPr>
        <p:sp>
          <p:nvSpPr>
            <p:cNvPr id="18" name="角丸四角形 17"/>
            <p:cNvSpPr/>
            <p:nvPr/>
          </p:nvSpPr>
          <p:spPr>
            <a:xfrm>
              <a:off x="95696" y="644110"/>
              <a:ext cx="6648275" cy="1309520"/>
            </a:xfrm>
            <a:prstGeom prst="roundRect">
              <a:avLst>
                <a:gd name="adj" fmla="val 0"/>
              </a:avLst>
            </a:prstGeom>
            <a:ln w="38100" cap="flat">
              <a:solidFill>
                <a:srgbClr val="F34BCF"/>
              </a:solidFill>
            </a:ln>
            <a:effectLst>
              <a:glow rad="50800">
                <a:srgbClr val="FF99CC">
                  <a:alpha val="40000"/>
                </a:srgbClr>
              </a:glow>
            </a:effectLst>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lang="ja-JP" altLang="en-US" sz="1295" dirty="0">
                  <a:latin typeface="HG丸ｺﾞｼｯｸM-PRO" panose="020F0600000000000000" pitchFamily="50" charset="-128"/>
                  <a:ea typeface="HG丸ｺﾞｼｯｸM-PRO" panose="020F0600000000000000" pitchFamily="50" charset="-128"/>
                </a:rPr>
                <a:t>　</a:t>
              </a:r>
              <a:r>
                <a:rPr lang="ja-JP" altLang="en-US" sz="1295" dirty="0">
                  <a:latin typeface="メイリオ" panose="020B0604030504040204" pitchFamily="50" charset="-128"/>
                  <a:ea typeface="メイリオ" panose="020B0604030504040204" pitchFamily="50" charset="-128"/>
                </a:rPr>
                <a:t>新型コロナウイルス感染症による雇用への影響が長期化する中、シフトが減少したシフト制で働く方などが、仕事と訓練の受講を両立しやすい環境整備を図り、今後のステップアップに結びつけられるよう支援することを目的として、</a:t>
              </a:r>
              <a:r>
                <a:rPr lang="ja-JP" altLang="en-US" sz="1295" dirty="0" smtClean="0">
                  <a:solidFill>
                    <a:srgbClr val="FF0000"/>
                  </a:solidFill>
                  <a:latin typeface="メイリオ" panose="020B0604030504040204" pitchFamily="50" charset="-128"/>
                  <a:ea typeface="メイリオ" panose="020B0604030504040204" pitchFamily="50" charset="-128"/>
                </a:rPr>
                <a:t>令和５年</a:t>
              </a:r>
              <a:r>
                <a:rPr lang="ja-JP" altLang="en-US" sz="1295" dirty="0">
                  <a:solidFill>
                    <a:srgbClr val="FF0000"/>
                  </a:solidFill>
                  <a:latin typeface="メイリオ" panose="020B0604030504040204" pitchFamily="50" charset="-128"/>
                  <a:ea typeface="メイリオ" panose="020B0604030504040204" pitchFamily="50" charset="-128"/>
                </a:rPr>
                <a:t>３月３１日までの措置</a:t>
              </a:r>
              <a:r>
                <a:rPr lang="ja-JP" altLang="en-US" sz="1295" dirty="0">
                  <a:solidFill>
                    <a:schemeClr val="tx1"/>
                  </a:solidFill>
                  <a:latin typeface="メイリオ" panose="020B0604030504040204" pitchFamily="50" charset="-128"/>
                  <a:ea typeface="メイリオ" panose="020B0604030504040204" pitchFamily="50" charset="-128"/>
                </a:rPr>
                <a:t>として、当該コースの設定が可能となりました。</a:t>
              </a:r>
            </a:p>
          </p:txBody>
        </p:sp>
        <p:sp>
          <p:nvSpPr>
            <p:cNvPr id="17" name="角丸四角形 16"/>
            <p:cNvSpPr/>
            <p:nvPr/>
          </p:nvSpPr>
          <p:spPr>
            <a:xfrm>
              <a:off x="620688" y="341031"/>
              <a:ext cx="3888432" cy="377158"/>
            </a:xfrm>
            <a:prstGeom prst="roundRect">
              <a:avLst>
                <a:gd name="adj" fmla="val 0"/>
              </a:avLst>
            </a:prstGeom>
            <a:ln w="38100">
              <a:solidFill>
                <a:srgbClr val="F34BCF"/>
              </a:solidFill>
            </a:ln>
            <a:effectLst>
              <a:glow rad="50800">
                <a:srgbClr val="FF99CC">
                  <a:alpha val="45000"/>
                </a:srgbClr>
              </a:glow>
            </a:effectLst>
          </p:spPr>
          <p:style>
            <a:lnRef idx="2">
              <a:schemeClr val="accent6"/>
            </a:lnRef>
            <a:fillRef idx="1">
              <a:schemeClr val="lt1"/>
            </a:fillRef>
            <a:effectRef idx="0">
              <a:schemeClr val="accent6"/>
            </a:effectRef>
            <a:fontRef idx="minor">
              <a:schemeClr val="dk1"/>
            </a:fontRef>
          </p:style>
          <p:txBody>
            <a:bodyPr rtlCol="0" anchor="ctr">
              <a:scene3d>
                <a:camera prst="orthographicFront"/>
                <a:lightRig rig="threePt" dir="t"/>
              </a:scene3d>
              <a:sp3d extrusionH="57150">
                <a:bevelT w="69850" h="38100" prst="cross"/>
              </a:sp3d>
            </a:bodyPr>
            <a:lstStyle/>
            <a:p>
              <a:pPr algn="ctr"/>
              <a:r>
                <a:rPr lang="ja-JP" altLang="en-US" sz="2159" dirty="0">
                  <a:solidFill>
                    <a:schemeClr val="tx1"/>
                  </a:solidFill>
                  <a:latin typeface="HGP創英角ｺﾞｼｯｸUB" panose="020B0900000000000000" pitchFamily="50" charset="-128"/>
                  <a:ea typeface="HGP創英角ｺﾞｼｯｸUB" panose="020B0900000000000000" pitchFamily="50" charset="-128"/>
                </a:rPr>
                <a:t>短期・短時間特例訓練について</a:t>
              </a:r>
            </a:p>
          </p:txBody>
        </p:sp>
      </p:grpSp>
      <p:sp>
        <p:nvSpPr>
          <p:cNvPr id="23" name="角丸四角形 22"/>
          <p:cNvSpPr/>
          <p:nvPr/>
        </p:nvSpPr>
        <p:spPr>
          <a:xfrm>
            <a:off x="717078" y="2180800"/>
            <a:ext cx="4196889" cy="403203"/>
          </a:xfrm>
          <a:prstGeom prst="roundRect">
            <a:avLst>
              <a:gd name="adj" fmla="val 0"/>
            </a:avLst>
          </a:prstGeom>
          <a:solidFill>
            <a:schemeClr val="bg1"/>
          </a:solidFill>
          <a:ln w="38100">
            <a:solidFill>
              <a:srgbClr val="F34BCF"/>
            </a:solidFill>
          </a:ln>
          <a:effectLst>
            <a:glow rad="50800">
              <a:srgbClr val="FF99CC">
                <a:alpha val="40000"/>
              </a:srgb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2159" dirty="0">
                <a:solidFill>
                  <a:schemeClr val="tx1"/>
                </a:solidFill>
                <a:latin typeface="HGP創英角ｺﾞｼｯｸUB" panose="020B0900000000000000" pitchFamily="50" charset="-128"/>
                <a:ea typeface="HGP創英角ｺﾞｼｯｸUB" panose="020B0900000000000000" pitchFamily="50" charset="-128"/>
              </a:rPr>
              <a:t>短期・短時間特例訓練の特徴</a:t>
            </a:r>
          </a:p>
        </p:txBody>
      </p:sp>
      <p:pic>
        <p:nvPicPr>
          <p:cNvPr id="34" name="図 33"/>
          <p:cNvPicPr/>
          <p:nvPr/>
        </p:nvPicPr>
        <p:blipFill>
          <a:blip r:embed="rId3" cstate="print">
            <a:extLst>
              <a:ext uri="{28A0092B-C50C-407E-A947-70E740481C1C}">
                <a14:useLocalDpi xmlns:a14="http://schemas.microsoft.com/office/drawing/2010/main" val="0"/>
              </a:ext>
            </a:extLst>
          </a:blip>
          <a:srcRect/>
          <a:stretch>
            <a:fillRect/>
          </a:stretch>
        </p:blipFill>
        <p:spPr bwMode="auto">
          <a:xfrm rot="8550316">
            <a:off x="5907193" y="1476521"/>
            <a:ext cx="419624" cy="322010"/>
          </a:xfrm>
          <a:prstGeom prst="rect">
            <a:avLst/>
          </a:prstGeom>
          <a:noFill/>
          <a:ln>
            <a:noFill/>
          </a:ln>
        </p:spPr>
      </p:pic>
    </p:spTree>
    <p:extLst>
      <p:ext uri="{BB962C8B-B14F-4D97-AF65-F5344CB8AC3E}">
        <p14:creationId xmlns:p14="http://schemas.microsoft.com/office/powerpoint/2010/main" val="206895091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938</Words>
  <Application>Microsoft Office PowerPoint</Application>
  <PresentationFormat>ユーザー設定</PresentationFormat>
  <Paragraphs>71</Paragraphs>
  <Slides>2</Slides>
  <Notes>1</Notes>
  <HiddenSlides>0</HiddenSlides>
  <MMClips>0</MMClips>
  <ScaleCrop>false</ScaleCrop>
  <HeadingPairs>
    <vt:vector size="6" baseType="variant">
      <vt:variant>
        <vt:lpstr>使用されているフォント</vt:lpstr>
      </vt:variant>
      <vt:variant>
        <vt:i4>13</vt:i4>
      </vt:variant>
      <vt:variant>
        <vt:lpstr>テーマ</vt:lpstr>
      </vt:variant>
      <vt:variant>
        <vt:i4>1</vt:i4>
      </vt:variant>
      <vt:variant>
        <vt:lpstr>スライド タイトル</vt:lpstr>
      </vt:variant>
      <vt:variant>
        <vt:i4>2</vt:i4>
      </vt:variant>
    </vt:vector>
  </HeadingPairs>
  <TitlesOfParts>
    <vt:vector size="16" baseType="lpstr">
      <vt:lpstr>ＤＨＰ特太ゴシック体</vt:lpstr>
      <vt:lpstr>HGPｺﾞｼｯｸE</vt:lpstr>
      <vt:lpstr>HGP創英角ｺﾞｼｯｸUB</vt:lpstr>
      <vt:lpstr>HGS創英角ｺﾞｼｯｸUB</vt:lpstr>
      <vt:lpstr>HGS創英角ﾎﾟｯﾌﾟ体</vt:lpstr>
      <vt:lpstr>HG丸ｺﾞｼｯｸM-PRO</vt:lpstr>
      <vt:lpstr>ＭＳ Ｐゴシック</vt:lpstr>
      <vt:lpstr>ＭＳ Ｐ明朝</vt:lpstr>
      <vt:lpstr>UD デジタル 教科書体 NK-R</vt:lpstr>
      <vt:lpstr>Yu Gothic UI Semibold</vt:lpstr>
      <vt:lpstr>メイリオ</vt:lpstr>
      <vt:lpstr>Arial</vt:lpstr>
      <vt:lpstr>Calibri</vt:lpstr>
      <vt:lpstr>Office ​​テーマ</vt:lpstr>
      <vt:lpstr>求職者支援訓練の 認定基準が 一部緩和 されました</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短期・短時間特例訓練リーフレット</dc:title>
  <dc:creator>合田 哲紀</dc:creator>
  <cp:lastModifiedBy>高齢・障害・求職者雇用支援機構</cp:lastModifiedBy>
  <cp:revision>39</cp:revision>
  <cp:lastPrinted>2022-04-06T06:04:36Z</cp:lastPrinted>
  <dcterms:created xsi:type="dcterms:W3CDTF">2021-03-12T08:04:34Z</dcterms:created>
  <dcterms:modified xsi:type="dcterms:W3CDTF">2022-04-06T06:07:18Z</dcterms:modified>
</cp:coreProperties>
</file>